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0"/>
  </p:notesMasterIdLst>
  <p:handoutMasterIdLst>
    <p:handoutMasterId r:id="rId41"/>
  </p:handoutMasterIdLst>
  <p:sldIdLst>
    <p:sldId id="256" r:id="rId5"/>
    <p:sldId id="277" r:id="rId6"/>
    <p:sldId id="268" r:id="rId7"/>
    <p:sldId id="269" r:id="rId8"/>
    <p:sldId id="270" r:id="rId9"/>
    <p:sldId id="273" r:id="rId10"/>
    <p:sldId id="272" r:id="rId11"/>
    <p:sldId id="274" r:id="rId12"/>
    <p:sldId id="278" r:id="rId13"/>
    <p:sldId id="279" r:id="rId14"/>
    <p:sldId id="280" r:id="rId15"/>
    <p:sldId id="275"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5" r:id="rId30"/>
    <p:sldId id="294" r:id="rId31"/>
    <p:sldId id="296" r:id="rId32"/>
    <p:sldId id="297" r:id="rId33"/>
    <p:sldId id="271" r:id="rId34"/>
    <p:sldId id="299" r:id="rId35"/>
    <p:sldId id="300" r:id="rId36"/>
    <p:sldId id="301" r:id="rId37"/>
    <p:sldId id="302" r:id="rId38"/>
    <p:sldId id="257" r:id="rId39"/>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4C65"/>
    <a:srgbClr val="A50307"/>
    <a:srgbClr val="133A61"/>
    <a:srgbClr val="8F0305"/>
    <a:srgbClr val="FFFFFF"/>
    <a:srgbClr val="D3657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7AC3CCA-C797-4891-BE02-D94E43425B7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44" autoAdjust="0"/>
    <p:restoredTop sz="94674" autoAdjust="0"/>
  </p:normalViewPr>
  <p:slideViewPr>
    <p:cSldViewPr snapToGrid="0">
      <p:cViewPr>
        <p:scale>
          <a:sx n="100" d="100"/>
          <a:sy n="100" d="100"/>
        </p:scale>
        <p:origin x="594" y="798"/>
      </p:cViewPr>
      <p:guideLst/>
    </p:cSldViewPr>
  </p:slideViewPr>
  <p:notesTextViewPr>
    <p:cViewPr>
      <p:scale>
        <a:sx n="1" d="1"/>
        <a:sy n="1" d="1"/>
      </p:scale>
      <p:origin x="0" y="0"/>
    </p:cViewPr>
  </p:notesTextViewPr>
  <p:notesViewPr>
    <p:cSldViewPr snapToGrid="0">
      <p:cViewPr varScale="1">
        <p:scale>
          <a:sx n="86" d="100"/>
          <a:sy n="86" d="100"/>
        </p:scale>
        <p:origin x="300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9" Type="http://schemas.openxmlformats.org/officeDocument/2006/relationships/slide" Target="slides/slide35.xml" /><Relationship Id="rId3" Type="http://schemas.openxmlformats.org/officeDocument/2006/relationships/customXml" Target="../customXml/item3.xml" /><Relationship Id="rId21" Type="http://schemas.openxmlformats.org/officeDocument/2006/relationships/slide" Target="slides/slide17.xml" /><Relationship Id="rId34" Type="http://schemas.openxmlformats.org/officeDocument/2006/relationships/slide" Target="slides/slide30.xml" /><Relationship Id="rId42" Type="http://schemas.openxmlformats.org/officeDocument/2006/relationships/presProps" Target="pres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slide" Target="slides/slide29.xml" /><Relationship Id="rId38" Type="http://schemas.openxmlformats.org/officeDocument/2006/relationships/slide" Target="slides/slide34.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41" Type="http://schemas.openxmlformats.org/officeDocument/2006/relationships/handoutMaster" Target="handoutMasters/handoutMaster1.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slide" Target="slides/slide28.xml" /><Relationship Id="rId37" Type="http://schemas.openxmlformats.org/officeDocument/2006/relationships/slide" Target="slides/slide33.xml" /><Relationship Id="rId40" Type="http://schemas.openxmlformats.org/officeDocument/2006/relationships/notesMaster" Target="notesMasters/notesMaster1.xml" /><Relationship Id="rId45" Type="http://schemas.openxmlformats.org/officeDocument/2006/relationships/tableStyles" Target="tableStyle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36" Type="http://schemas.openxmlformats.org/officeDocument/2006/relationships/slide" Target="slides/slide32.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slide" Target="slides/slide27.xml" /><Relationship Id="rId44" Type="http://schemas.openxmlformats.org/officeDocument/2006/relationships/theme" Target="theme/theme1.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35" Type="http://schemas.openxmlformats.org/officeDocument/2006/relationships/slide" Target="slides/slide31.xml" /><Relationship Id="rId43" Type="http://schemas.openxmlformats.org/officeDocument/2006/relationships/viewProps" Target="viewProp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9CEB2FD-9A21-4F30-AA17-4B28BB4DBBDF}" type="datetime1">
              <a:rPr lang="es-ES" smtClean="0"/>
              <a:t>11/12/2023</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6E8539F-9881-48F5-86EB-3D9AD40CB47E}" type="slidenum">
              <a:rPr lang="es-ES" smtClean="0"/>
              <a:t>‹Nº›</a:t>
            </a:fld>
            <a:endParaRPr lang="es-ES"/>
          </a:p>
        </p:txBody>
      </p:sp>
    </p:spTree>
    <p:extLst>
      <p:ext uri="{BB962C8B-B14F-4D97-AF65-F5344CB8AC3E}">
        <p14:creationId xmlns:p14="http://schemas.microsoft.com/office/powerpoint/2010/main" val="5632821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547C8B4-FA9E-4352-A6E4-83C620838465}" type="datetime1">
              <a:rPr lang="es-ES" noProof="0" smtClean="0"/>
              <a:t>11/12/2023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F3E6AC-EE2A-4D92-BFD4-7D35F37B4FE2}" type="slidenum">
              <a:rPr lang="es-ES" noProof="0" smtClean="0"/>
              <a:t>‹Nº›</a:t>
            </a:fld>
            <a:endParaRPr lang="es-ES" noProof="0"/>
          </a:p>
        </p:txBody>
      </p:sp>
    </p:spTree>
    <p:extLst>
      <p:ext uri="{BB962C8B-B14F-4D97-AF65-F5344CB8AC3E}">
        <p14:creationId xmlns:p14="http://schemas.microsoft.com/office/powerpoint/2010/main" val="23967903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DF3E6AC-EE2A-4D92-BFD4-7D35F37B4FE2}" type="slidenum">
              <a:rPr lang="es-ES" smtClean="0"/>
              <a:t>1</a:t>
            </a:fld>
            <a:endParaRPr lang="es-ES"/>
          </a:p>
        </p:txBody>
      </p:sp>
    </p:spTree>
    <p:extLst>
      <p:ext uri="{BB962C8B-B14F-4D97-AF65-F5344CB8AC3E}">
        <p14:creationId xmlns:p14="http://schemas.microsoft.com/office/powerpoint/2010/main" val="3851649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DF3E6AC-EE2A-4D92-BFD4-7D35F37B4FE2}" type="slidenum">
              <a:rPr lang="es-ES" smtClean="0"/>
              <a:t>10</a:t>
            </a:fld>
            <a:endParaRPr lang="es-ES"/>
          </a:p>
        </p:txBody>
      </p:sp>
    </p:spTree>
    <p:extLst>
      <p:ext uri="{BB962C8B-B14F-4D97-AF65-F5344CB8AC3E}">
        <p14:creationId xmlns:p14="http://schemas.microsoft.com/office/powerpoint/2010/main" val="997847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DF3E6AC-EE2A-4D92-BFD4-7D35F37B4FE2}" type="slidenum">
              <a:rPr lang="es-ES" smtClean="0"/>
              <a:t>11</a:t>
            </a:fld>
            <a:endParaRPr lang="es-ES"/>
          </a:p>
        </p:txBody>
      </p:sp>
    </p:spTree>
    <p:extLst>
      <p:ext uri="{BB962C8B-B14F-4D97-AF65-F5344CB8AC3E}">
        <p14:creationId xmlns:p14="http://schemas.microsoft.com/office/powerpoint/2010/main" val="3172025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EDF3E6AC-EE2A-4D92-BFD4-7D35F37B4FE2}" type="slidenum">
              <a:rPr lang="es-ES" smtClean="0"/>
              <a:t>12</a:t>
            </a:fld>
            <a:endParaRPr lang="es-ES"/>
          </a:p>
        </p:txBody>
      </p:sp>
    </p:spTree>
    <p:extLst>
      <p:ext uri="{BB962C8B-B14F-4D97-AF65-F5344CB8AC3E}">
        <p14:creationId xmlns:p14="http://schemas.microsoft.com/office/powerpoint/2010/main" val="3967505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EDF3E6AC-EE2A-4D92-BFD4-7D35F37B4FE2}" type="slidenum">
              <a:rPr lang="es-ES" smtClean="0"/>
              <a:t>13</a:t>
            </a:fld>
            <a:endParaRPr lang="es-ES"/>
          </a:p>
        </p:txBody>
      </p:sp>
    </p:spTree>
    <p:extLst>
      <p:ext uri="{BB962C8B-B14F-4D97-AF65-F5344CB8AC3E}">
        <p14:creationId xmlns:p14="http://schemas.microsoft.com/office/powerpoint/2010/main" val="1849351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EDF3E6AC-EE2A-4D92-BFD4-7D35F37B4FE2}" type="slidenum">
              <a:rPr lang="es-ES" smtClean="0"/>
              <a:t>14</a:t>
            </a:fld>
            <a:endParaRPr lang="es-ES"/>
          </a:p>
        </p:txBody>
      </p:sp>
    </p:spTree>
    <p:extLst>
      <p:ext uri="{BB962C8B-B14F-4D97-AF65-F5344CB8AC3E}">
        <p14:creationId xmlns:p14="http://schemas.microsoft.com/office/powerpoint/2010/main" val="622827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EDF3E6AC-EE2A-4D92-BFD4-7D35F37B4FE2}" type="slidenum">
              <a:rPr lang="es-ES" smtClean="0"/>
              <a:t>15</a:t>
            </a:fld>
            <a:endParaRPr lang="es-ES"/>
          </a:p>
        </p:txBody>
      </p:sp>
    </p:spTree>
    <p:extLst>
      <p:ext uri="{BB962C8B-B14F-4D97-AF65-F5344CB8AC3E}">
        <p14:creationId xmlns:p14="http://schemas.microsoft.com/office/powerpoint/2010/main" val="427306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EDF3E6AC-EE2A-4D92-BFD4-7D35F37B4FE2}" type="slidenum">
              <a:rPr lang="es-ES" smtClean="0"/>
              <a:t>16</a:t>
            </a:fld>
            <a:endParaRPr lang="es-ES"/>
          </a:p>
        </p:txBody>
      </p:sp>
    </p:spTree>
    <p:extLst>
      <p:ext uri="{BB962C8B-B14F-4D97-AF65-F5344CB8AC3E}">
        <p14:creationId xmlns:p14="http://schemas.microsoft.com/office/powerpoint/2010/main" val="3528167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EDF3E6AC-EE2A-4D92-BFD4-7D35F37B4FE2}" type="slidenum">
              <a:rPr lang="es-ES" smtClean="0"/>
              <a:t>17</a:t>
            </a:fld>
            <a:endParaRPr lang="es-ES"/>
          </a:p>
        </p:txBody>
      </p:sp>
    </p:spTree>
    <p:extLst>
      <p:ext uri="{BB962C8B-B14F-4D97-AF65-F5344CB8AC3E}">
        <p14:creationId xmlns:p14="http://schemas.microsoft.com/office/powerpoint/2010/main" val="2820367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EDF3E6AC-EE2A-4D92-BFD4-7D35F37B4FE2}" type="slidenum">
              <a:rPr lang="es-ES" smtClean="0"/>
              <a:t>18</a:t>
            </a:fld>
            <a:endParaRPr lang="es-ES"/>
          </a:p>
        </p:txBody>
      </p:sp>
    </p:spTree>
    <p:extLst>
      <p:ext uri="{BB962C8B-B14F-4D97-AF65-F5344CB8AC3E}">
        <p14:creationId xmlns:p14="http://schemas.microsoft.com/office/powerpoint/2010/main" val="3550083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EDF3E6AC-EE2A-4D92-BFD4-7D35F37B4FE2}" type="slidenum">
              <a:rPr lang="es-ES" smtClean="0"/>
              <a:t>19</a:t>
            </a:fld>
            <a:endParaRPr lang="es-ES"/>
          </a:p>
        </p:txBody>
      </p:sp>
    </p:spTree>
    <p:extLst>
      <p:ext uri="{BB962C8B-B14F-4D97-AF65-F5344CB8AC3E}">
        <p14:creationId xmlns:p14="http://schemas.microsoft.com/office/powerpoint/2010/main" val="597626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DF3E6AC-EE2A-4D92-BFD4-7D35F37B4FE2}" type="slidenum">
              <a:rPr lang="es-ES" smtClean="0"/>
              <a:t>2</a:t>
            </a:fld>
            <a:endParaRPr lang="es-ES"/>
          </a:p>
        </p:txBody>
      </p:sp>
    </p:spTree>
    <p:extLst>
      <p:ext uri="{BB962C8B-B14F-4D97-AF65-F5344CB8AC3E}">
        <p14:creationId xmlns:p14="http://schemas.microsoft.com/office/powerpoint/2010/main" val="4248824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EDF3E6AC-EE2A-4D92-BFD4-7D35F37B4FE2}" type="slidenum">
              <a:rPr lang="es-ES" smtClean="0"/>
              <a:t>20</a:t>
            </a:fld>
            <a:endParaRPr lang="es-ES"/>
          </a:p>
        </p:txBody>
      </p:sp>
    </p:spTree>
    <p:extLst>
      <p:ext uri="{BB962C8B-B14F-4D97-AF65-F5344CB8AC3E}">
        <p14:creationId xmlns:p14="http://schemas.microsoft.com/office/powerpoint/2010/main" val="2039362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EDF3E6AC-EE2A-4D92-BFD4-7D35F37B4FE2}" type="slidenum">
              <a:rPr lang="es-ES" smtClean="0"/>
              <a:t>21</a:t>
            </a:fld>
            <a:endParaRPr lang="es-ES"/>
          </a:p>
        </p:txBody>
      </p:sp>
    </p:spTree>
    <p:extLst>
      <p:ext uri="{BB962C8B-B14F-4D97-AF65-F5344CB8AC3E}">
        <p14:creationId xmlns:p14="http://schemas.microsoft.com/office/powerpoint/2010/main" val="519536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EDF3E6AC-EE2A-4D92-BFD4-7D35F37B4FE2}" type="slidenum">
              <a:rPr lang="es-ES" smtClean="0"/>
              <a:t>22</a:t>
            </a:fld>
            <a:endParaRPr lang="es-ES"/>
          </a:p>
        </p:txBody>
      </p:sp>
    </p:spTree>
    <p:extLst>
      <p:ext uri="{BB962C8B-B14F-4D97-AF65-F5344CB8AC3E}">
        <p14:creationId xmlns:p14="http://schemas.microsoft.com/office/powerpoint/2010/main" val="2060728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DF3E6AC-EE2A-4D92-BFD4-7D35F37B4FE2}" type="slidenum">
              <a:rPr lang="es-ES" smtClean="0"/>
              <a:t>23</a:t>
            </a:fld>
            <a:endParaRPr lang="es-ES"/>
          </a:p>
        </p:txBody>
      </p:sp>
    </p:spTree>
    <p:extLst>
      <p:ext uri="{BB962C8B-B14F-4D97-AF65-F5344CB8AC3E}">
        <p14:creationId xmlns:p14="http://schemas.microsoft.com/office/powerpoint/2010/main" val="4206218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DF3E6AC-EE2A-4D92-BFD4-7D35F37B4FE2}" type="slidenum">
              <a:rPr lang="es-ES" smtClean="0"/>
              <a:t>24</a:t>
            </a:fld>
            <a:endParaRPr lang="es-ES"/>
          </a:p>
        </p:txBody>
      </p:sp>
    </p:spTree>
    <p:extLst>
      <p:ext uri="{BB962C8B-B14F-4D97-AF65-F5344CB8AC3E}">
        <p14:creationId xmlns:p14="http://schemas.microsoft.com/office/powerpoint/2010/main" val="3650442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DF3E6AC-EE2A-4D92-BFD4-7D35F37B4FE2}" type="slidenum">
              <a:rPr lang="es-ES" smtClean="0"/>
              <a:t>25</a:t>
            </a:fld>
            <a:endParaRPr lang="es-ES"/>
          </a:p>
        </p:txBody>
      </p:sp>
    </p:spTree>
    <p:extLst>
      <p:ext uri="{BB962C8B-B14F-4D97-AF65-F5344CB8AC3E}">
        <p14:creationId xmlns:p14="http://schemas.microsoft.com/office/powerpoint/2010/main" val="2294469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DF3E6AC-EE2A-4D92-BFD4-7D35F37B4FE2}" type="slidenum">
              <a:rPr lang="es-ES" smtClean="0"/>
              <a:t>26</a:t>
            </a:fld>
            <a:endParaRPr lang="es-ES"/>
          </a:p>
        </p:txBody>
      </p:sp>
    </p:spTree>
    <p:extLst>
      <p:ext uri="{BB962C8B-B14F-4D97-AF65-F5344CB8AC3E}">
        <p14:creationId xmlns:p14="http://schemas.microsoft.com/office/powerpoint/2010/main" val="5983149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DF3E6AC-EE2A-4D92-BFD4-7D35F37B4FE2}" type="slidenum">
              <a:rPr lang="es-ES" smtClean="0"/>
              <a:t>27</a:t>
            </a:fld>
            <a:endParaRPr lang="es-ES"/>
          </a:p>
        </p:txBody>
      </p:sp>
    </p:spTree>
    <p:extLst>
      <p:ext uri="{BB962C8B-B14F-4D97-AF65-F5344CB8AC3E}">
        <p14:creationId xmlns:p14="http://schemas.microsoft.com/office/powerpoint/2010/main" val="2040447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DF3E6AC-EE2A-4D92-BFD4-7D35F37B4FE2}" type="slidenum">
              <a:rPr lang="es-ES" smtClean="0"/>
              <a:t>28</a:t>
            </a:fld>
            <a:endParaRPr lang="es-ES"/>
          </a:p>
        </p:txBody>
      </p:sp>
    </p:spTree>
    <p:extLst>
      <p:ext uri="{BB962C8B-B14F-4D97-AF65-F5344CB8AC3E}">
        <p14:creationId xmlns:p14="http://schemas.microsoft.com/office/powerpoint/2010/main" val="4618004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DF3E6AC-EE2A-4D92-BFD4-7D35F37B4FE2}" type="slidenum">
              <a:rPr lang="es-ES" smtClean="0"/>
              <a:t>29</a:t>
            </a:fld>
            <a:endParaRPr lang="es-ES"/>
          </a:p>
        </p:txBody>
      </p:sp>
    </p:spTree>
    <p:extLst>
      <p:ext uri="{BB962C8B-B14F-4D97-AF65-F5344CB8AC3E}">
        <p14:creationId xmlns:p14="http://schemas.microsoft.com/office/powerpoint/2010/main" val="2577116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DF3E6AC-EE2A-4D92-BFD4-7D35F37B4FE2}" type="slidenum">
              <a:rPr lang="es-ES" smtClean="0"/>
              <a:t>3</a:t>
            </a:fld>
            <a:endParaRPr lang="es-ES"/>
          </a:p>
        </p:txBody>
      </p:sp>
    </p:spTree>
    <p:extLst>
      <p:ext uri="{BB962C8B-B14F-4D97-AF65-F5344CB8AC3E}">
        <p14:creationId xmlns:p14="http://schemas.microsoft.com/office/powerpoint/2010/main" val="35436796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EDF3E6AC-EE2A-4D92-BFD4-7D35F37B4FE2}" type="slidenum">
              <a:rPr lang="es-ES" smtClean="0"/>
              <a:t>30</a:t>
            </a:fld>
            <a:endParaRPr lang="es-ES"/>
          </a:p>
        </p:txBody>
      </p:sp>
    </p:spTree>
    <p:extLst>
      <p:ext uri="{BB962C8B-B14F-4D97-AF65-F5344CB8AC3E}">
        <p14:creationId xmlns:p14="http://schemas.microsoft.com/office/powerpoint/2010/main" val="4224613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DF3E6AC-EE2A-4D92-BFD4-7D35F37B4FE2}" type="slidenum">
              <a:rPr lang="es-ES" smtClean="0"/>
              <a:t>31</a:t>
            </a:fld>
            <a:endParaRPr lang="es-ES"/>
          </a:p>
        </p:txBody>
      </p:sp>
    </p:spTree>
    <p:extLst>
      <p:ext uri="{BB962C8B-B14F-4D97-AF65-F5344CB8AC3E}">
        <p14:creationId xmlns:p14="http://schemas.microsoft.com/office/powerpoint/2010/main" val="26549153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DF3E6AC-EE2A-4D92-BFD4-7D35F37B4FE2}" type="slidenum">
              <a:rPr lang="es-ES" smtClean="0"/>
              <a:t>32</a:t>
            </a:fld>
            <a:endParaRPr lang="es-ES"/>
          </a:p>
        </p:txBody>
      </p:sp>
    </p:spTree>
    <p:extLst>
      <p:ext uri="{BB962C8B-B14F-4D97-AF65-F5344CB8AC3E}">
        <p14:creationId xmlns:p14="http://schemas.microsoft.com/office/powerpoint/2010/main" val="1995936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DF3E6AC-EE2A-4D92-BFD4-7D35F37B4FE2}" type="slidenum">
              <a:rPr lang="es-ES" smtClean="0"/>
              <a:t>33</a:t>
            </a:fld>
            <a:endParaRPr lang="es-ES"/>
          </a:p>
        </p:txBody>
      </p:sp>
    </p:spTree>
    <p:extLst>
      <p:ext uri="{BB962C8B-B14F-4D97-AF65-F5344CB8AC3E}">
        <p14:creationId xmlns:p14="http://schemas.microsoft.com/office/powerpoint/2010/main" val="13985129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DF3E6AC-EE2A-4D92-BFD4-7D35F37B4FE2}" type="slidenum">
              <a:rPr lang="es-ES" smtClean="0"/>
              <a:t>34</a:t>
            </a:fld>
            <a:endParaRPr lang="es-ES"/>
          </a:p>
        </p:txBody>
      </p:sp>
    </p:spTree>
    <p:extLst>
      <p:ext uri="{BB962C8B-B14F-4D97-AF65-F5344CB8AC3E}">
        <p14:creationId xmlns:p14="http://schemas.microsoft.com/office/powerpoint/2010/main" val="2011862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EDF3E6AC-EE2A-4D92-BFD4-7D35F37B4FE2}" type="slidenum">
              <a:rPr lang="es-ES" smtClean="0"/>
              <a:t>35</a:t>
            </a:fld>
            <a:endParaRPr lang="es-ES"/>
          </a:p>
        </p:txBody>
      </p:sp>
    </p:spTree>
    <p:extLst>
      <p:ext uri="{BB962C8B-B14F-4D97-AF65-F5344CB8AC3E}">
        <p14:creationId xmlns:p14="http://schemas.microsoft.com/office/powerpoint/2010/main" val="2469895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DF3E6AC-EE2A-4D92-BFD4-7D35F37B4FE2}" type="slidenum">
              <a:rPr lang="es-ES" smtClean="0"/>
              <a:t>4</a:t>
            </a:fld>
            <a:endParaRPr lang="es-ES"/>
          </a:p>
        </p:txBody>
      </p:sp>
    </p:spTree>
    <p:extLst>
      <p:ext uri="{BB962C8B-B14F-4D97-AF65-F5344CB8AC3E}">
        <p14:creationId xmlns:p14="http://schemas.microsoft.com/office/powerpoint/2010/main" val="4202541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DF3E6AC-EE2A-4D92-BFD4-7D35F37B4FE2}" type="slidenum">
              <a:rPr lang="es-ES" smtClean="0"/>
              <a:t>5</a:t>
            </a:fld>
            <a:endParaRPr lang="es-ES"/>
          </a:p>
        </p:txBody>
      </p:sp>
    </p:spTree>
    <p:extLst>
      <p:ext uri="{BB962C8B-B14F-4D97-AF65-F5344CB8AC3E}">
        <p14:creationId xmlns:p14="http://schemas.microsoft.com/office/powerpoint/2010/main" val="426344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DF3E6AC-EE2A-4D92-BFD4-7D35F37B4FE2}" type="slidenum">
              <a:rPr lang="es-ES" smtClean="0"/>
              <a:t>6</a:t>
            </a:fld>
            <a:endParaRPr lang="es-ES"/>
          </a:p>
        </p:txBody>
      </p:sp>
    </p:spTree>
    <p:extLst>
      <p:ext uri="{BB962C8B-B14F-4D97-AF65-F5344CB8AC3E}">
        <p14:creationId xmlns:p14="http://schemas.microsoft.com/office/powerpoint/2010/main" val="3160839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DF3E6AC-EE2A-4D92-BFD4-7D35F37B4FE2}" type="slidenum">
              <a:rPr lang="es-ES" smtClean="0"/>
              <a:t>7</a:t>
            </a:fld>
            <a:endParaRPr lang="es-ES"/>
          </a:p>
        </p:txBody>
      </p:sp>
    </p:spTree>
    <p:extLst>
      <p:ext uri="{BB962C8B-B14F-4D97-AF65-F5344CB8AC3E}">
        <p14:creationId xmlns:p14="http://schemas.microsoft.com/office/powerpoint/2010/main" val="2093178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DF3E6AC-EE2A-4D92-BFD4-7D35F37B4FE2}" type="slidenum">
              <a:rPr lang="es-ES" smtClean="0"/>
              <a:t>8</a:t>
            </a:fld>
            <a:endParaRPr lang="es-ES"/>
          </a:p>
        </p:txBody>
      </p:sp>
    </p:spTree>
    <p:extLst>
      <p:ext uri="{BB962C8B-B14F-4D97-AF65-F5344CB8AC3E}">
        <p14:creationId xmlns:p14="http://schemas.microsoft.com/office/powerpoint/2010/main" val="3803559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EDF3E6AC-EE2A-4D92-BFD4-7D35F37B4FE2}" type="slidenum">
              <a:rPr lang="es-ES" smtClean="0"/>
              <a:t>9</a:t>
            </a:fld>
            <a:endParaRPr lang="es-ES"/>
          </a:p>
        </p:txBody>
      </p:sp>
    </p:spTree>
    <p:extLst>
      <p:ext uri="{BB962C8B-B14F-4D97-AF65-F5344CB8AC3E}">
        <p14:creationId xmlns:p14="http://schemas.microsoft.com/office/powerpoint/2010/main" val="2007776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525800-3F15-46E1-990C-A4BA7B98FD8F}"/>
              </a:ext>
            </a:extLst>
          </p:cNvPr>
          <p:cNvSpPr>
            <a:spLocks noGrp="1"/>
          </p:cNvSpPr>
          <p:nvPr>
            <p:ph type="ctrTitle"/>
          </p:nvPr>
        </p:nvSpPr>
        <p:spPr>
          <a:xfrm>
            <a:off x="838200" y="4525345"/>
            <a:ext cx="6801320" cy="1737361"/>
          </a:xfrm>
        </p:spPr>
        <p:txBody>
          <a:bodyPr rtlCol="0" anchor="ctr" anchorCtr="0"/>
          <a:lstStyle>
            <a:lvl1pPr algn="ctr">
              <a:defRPr sz="6000"/>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743F79B5-FBA1-49BD-9095-A9BB6A021A90}"/>
              </a:ext>
            </a:extLst>
          </p:cNvPr>
          <p:cNvSpPr>
            <a:spLocks noGrp="1"/>
          </p:cNvSpPr>
          <p:nvPr>
            <p:ph type="subTitle" idx="1"/>
          </p:nvPr>
        </p:nvSpPr>
        <p:spPr>
          <a:xfrm>
            <a:off x="7961256" y="4534872"/>
            <a:ext cx="3392543" cy="1737360"/>
          </a:xfrm>
        </p:spPr>
        <p:txBody>
          <a:bodyPr rtlCol="0" anchor="ctr" anchorCtr="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fecha 3">
            <a:extLst>
              <a:ext uri="{FF2B5EF4-FFF2-40B4-BE49-F238E27FC236}">
                <a16:creationId xmlns:a16="http://schemas.microsoft.com/office/drawing/2014/main" id="{78607C96-5153-4190-BA97-E8AF5887796D}"/>
              </a:ext>
            </a:extLst>
          </p:cNvPr>
          <p:cNvSpPr>
            <a:spLocks noGrp="1"/>
          </p:cNvSpPr>
          <p:nvPr>
            <p:ph type="dt" sz="half" idx="10"/>
          </p:nvPr>
        </p:nvSpPr>
        <p:spPr/>
        <p:txBody>
          <a:bodyPr rtlCol="0"/>
          <a:lstStyle/>
          <a:p>
            <a:pPr rtl="0"/>
            <a:fld id="{4A704171-984D-4C9D-A616-0E1E5BC680CF}" type="datetime1">
              <a:rPr lang="es-ES" noProof="0" smtClean="0"/>
              <a:t>11/12/2023</a:t>
            </a:fld>
            <a:endParaRPr lang="es-ES" noProof="0"/>
          </a:p>
        </p:txBody>
      </p:sp>
      <p:sp>
        <p:nvSpPr>
          <p:cNvPr id="5" name="Marcador de pie de página 4">
            <a:extLst>
              <a:ext uri="{FF2B5EF4-FFF2-40B4-BE49-F238E27FC236}">
                <a16:creationId xmlns:a16="http://schemas.microsoft.com/office/drawing/2014/main" id="{80822120-61A5-4970-B9BF-8B60825308E3}"/>
              </a:ext>
            </a:extLst>
          </p:cNvPr>
          <p:cNvSpPr>
            <a:spLocks noGrp="1"/>
          </p:cNvSpPr>
          <p:nvPr>
            <p:ph type="ftr" sz="quarter" idx="11"/>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51A66616-AA6A-422C-9360-1D12495E2185}"/>
              </a:ext>
            </a:extLst>
          </p:cNvPr>
          <p:cNvSpPr>
            <a:spLocks noGrp="1"/>
          </p:cNvSpPr>
          <p:nvPr>
            <p:ph type="sldNum" sz="quarter" idx="12"/>
          </p:nvPr>
        </p:nvSpPr>
        <p:spPr/>
        <p:txBody>
          <a:bodyPr rtlCol="0"/>
          <a:lstStyle/>
          <a:p>
            <a:pPr rtl="0"/>
            <a:fld id="{9D164B4E-BB64-4235-AA14-F42088F189EC}" type="slidenum">
              <a:rPr lang="es-ES" noProof="0" smtClean="0"/>
              <a:t>‹Nº›</a:t>
            </a:fld>
            <a:endParaRPr lang="es-ES" noProof="0"/>
          </a:p>
        </p:txBody>
      </p:sp>
    </p:spTree>
    <p:extLst>
      <p:ext uri="{BB962C8B-B14F-4D97-AF65-F5344CB8AC3E}">
        <p14:creationId xmlns:p14="http://schemas.microsoft.com/office/powerpoint/2010/main" val="3115502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DFCFD2-DF13-4F02-BBD5-B68B0905698E}"/>
              </a:ext>
            </a:extLst>
          </p:cNvPr>
          <p:cNvSpPr>
            <a:spLocks noGrp="1"/>
          </p:cNvSpPr>
          <p:nvPr>
            <p:ph type="title"/>
          </p:nvPr>
        </p:nvSpPr>
        <p:spPr>
          <a:xfrm>
            <a:off x="838200" y="229656"/>
            <a:ext cx="10515600" cy="3408893"/>
          </a:xfrm>
        </p:spPr>
        <p:txBody>
          <a:bodyPr rtlCol="0" anchor="t" anchorCtr="0"/>
          <a:lstStyle>
            <a:lvl1pPr algn="ctr">
              <a:defRPr/>
            </a:lvl1pPr>
          </a:lstStyle>
          <a:p>
            <a:pPr rtl="0"/>
            <a:r>
              <a:rPr lang="es-ES" noProof="0"/>
              <a:t>Haga clic para modificar el estilo de título del patrón</a:t>
            </a:r>
          </a:p>
        </p:txBody>
      </p:sp>
      <p:sp>
        <p:nvSpPr>
          <p:cNvPr id="3" name="Marcador de fecha 2">
            <a:extLst>
              <a:ext uri="{FF2B5EF4-FFF2-40B4-BE49-F238E27FC236}">
                <a16:creationId xmlns:a16="http://schemas.microsoft.com/office/drawing/2014/main" id="{ED78B1F9-6755-42E5-8F50-0B945D273625}"/>
              </a:ext>
            </a:extLst>
          </p:cNvPr>
          <p:cNvSpPr>
            <a:spLocks noGrp="1"/>
          </p:cNvSpPr>
          <p:nvPr>
            <p:ph type="dt" sz="half" idx="10"/>
          </p:nvPr>
        </p:nvSpPr>
        <p:spPr/>
        <p:txBody>
          <a:bodyPr rtlCol="0"/>
          <a:lstStyle/>
          <a:p>
            <a:pPr rtl="0"/>
            <a:fld id="{7FCF5839-3CA9-4006-BA44-BC4D8EBB7FC6}" type="datetime1">
              <a:rPr lang="es-ES" noProof="0" smtClean="0"/>
              <a:t>11/12/2023</a:t>
            </a:fld>
            <a:endParaRPr lang="es-ES" noProof="0"/>
          </a:p>
        </p:txBody>
      </p:sp>
      <p:sp>
        <p:nvSpPr>
          <p:cNvPr id="4" name="Marcador de pie de página 3">
            <a:extLst>
              <a:ext uri="{FF2B5EF4-FFF2-40B4-BE49-F238E27FC236}">
                <a16:creationId xmlns:a16="http://schemas.microsoft.com/office/drawing/2014/main" id="{0A0B890C-0CB4-4A98-9943-9C2257BF3EDF}"/>
              </a:ext>
            </a:extLst>
          </p:cNvPr>
          <p:cNvSpPr>
            <a:spLocks noGrp="1"/>
          </p:cNvSpPr>
          <p:nvPr>
            <p:ph type="ftr" sz="quarter" idx="11"/>
          </p:nvPr>
        </p:nvSpPr>
        <p:spPr/>
        <p:txBody>
          <a:bodyPr rtlCol="0"/>
          <a:lstStyle/>
          <a:p>
            <a:pPr rtl="0"/>
            <a:r>
              <a:rPr lang="es-ES" noProof="0"/>
              <a:t>Agregar un pie de página</a:t>
            </a:r>
          </a:p>
        </p:txBody>
      </p:sp>
      <p:sp>
        <p:nvSpPr>
          <p:cNvPr id="5" name="Marcador de posición de número de diapositiva 4">
            <a:extLst>
              <a:ext uri="{FF2B5EF4-FFF2-40B4-BE49-F238E27FC236}">
                <a16:creationId xmlns:a16="http://schemas.microsoft.com/office/drawing/2014/main" id="{805844CD-8F1F-4298-A223-C4256A6FDF26}"/>
              </a:ext>
            </a:extLst>
          </p:cNvPr>
          <p:cNvSpPr>
            <a:spLocks noGrp="1"/>
          </p:cNvSpPr>
          <p:nvPr>
            <p:ph type="sldNum" sz="quarter" idx="12"/>
          </p:nvPr>
        </p:nvSpPr>
        <p:spPr/>
        <p:txBody>
          <a:bodyPr rtlCol="0"/>
          <a:lstStyle/>
          <a:p>
            <a:pPr rtl="0"/>
            <a:fld id="{9D164B4E-BB64-4235-AA14-F42088F189EC}" type="slidenum">
              <a:rPr lang="es-ES" noProof="0" smtClean="0"/>
              <a:t>‹Nº›</a:t>
            </a:fld>
            <a:endParaRPr lang="es-ES" noProof="0"/>
          </a:p>
        </p:txBody>
      </p:sp>
      <p:sp>
        <p:nvSpPr>
          <p:cNvPr id="6" name="Marcador de contenido 1">
            <a:extLst>
              <a:ext uri="{FF2B5EF4-FFF2-40B4-BE49-F238E27FC236}">
                <a16:creationId xmlns:a16="http://schemas.microsoft.com/office/drawing/2014/main" id="{F84B6337-F0FA-40DA-A205-42E63B13ADB9}"/>
              </a:ext>
            </a:extLst>
          </p:cNvPr>
          <p:cNvSpPr>
            <a:spLocks noGrp="1"/>
          </p:cNvSpPr>
          <p:nvPr>
            <p:ph idx="1" hasCustomPrompt="1"/>
          </p:nvPr>
        </p:nvSpPr>
        <p:spPr bwMode="white">
          <a:xfrm>
            <a:off x="1352550" y="6150952"/>
            <a:ext cx="9486900" cy="515492"/>
          </a:xfrm>
        </p:spPr>
        <p:txBody>
          <a:bodyPr rtlCol="0">
            <a:normAutofit/>
          </a:bodyPr>
          <a:lstStyle>
            <a:lvl1pPr marL="0" indent="0" algn="ctr">
              <a:buNone/>
              <a:defRPr/>
            </a:lvl1pPr>
          </a:lstStyle>
          <a:p>
            <a:pPr lvl="0" rtl="0"/>
            <a:r>
              <a:rPr lang="es-ES" sz="2000" noProof="0">
                <a:solidFill>
                  <a:schemeClr val="bg1"/>
                </a:solidFill>
              </a:rPr>
              <a:t>Editar estilos de texto del patrón</a:t>
            </a:r>
          </a:p>
        </p:txBody>
      </p:sp>
    </p:spTree>
    <p:extLst>
      <p:ext uri="{BB962C8B-B14F-4D97-AF65-F5344CB8AC3E}">
        <p14:creationId xmlns:p14="http://schemas.microsoft.com/office/powerpoint/2010/main" val="2363581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 CITA PERSONALIZADA">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CB1329DF-B16C-4958-8120-1F3D8DD91A3B}"/>
              </a:ext>
            </a:extLst>
          </p:cNvPr>
          <p:cNvSpPr>
            <a:spLocks noGrp="1"/>
          </p:cNvSpPr>
          <p:nvPr>
            <p:ph type="dt" sz="half" idx="10"/>
          </p:nvPr>
        </p:nvSpPr>
        <p:spPr/>
        <p:txBody>
          <a:bodyPr rtlCol="0"/>
          <a:lstStyle/>
          <a:p>
            <a:pPr rtl="0"/>
            <a:fld id="{D9AA2049-D09B-4DA1-9AE7-E0529DBFD8EF}" type="datetime1">
              <a:rPr lang="es-ES" noProof="0" smtClean="0"/>
              <a:t>11/12/2023</a:t>
            </a:fld>
            <a:endParaRPr lang="es-ES" noProof="0"/>
          </a:p>
        </p:txBody>
      </p:sp>
      <p:sp>
        <p:nvSpPr>
          <p:cNvPr id="4" name="Marcador de pie de página 3">
            <a:extLst>
              <a:ext uri="{FF2B5EF4-FFF2-40B4-BE49-F238E27FC236}">
                <a16:creationId xmlns:a16="http://schemas.microsoft.com/office/drawing/2014/main" id="{5DA38D7F-2A7C-4C62-B3BC-1DB1A460293F}"/>
              </a:ext>
            </a:extLst>
          </p:cNvPr>
          <p:cNvSpPr>
            <a:spLocks noGrp="1"/>
          </p:cNvSpPr>
          <p:nvPr>
            <p:ph type="ftr" sz="quarter" idx="11"/>
          </p:nvPr>
        </p:nvSpPr>
        <p:spPr/>
        <p:txBody>
          <a:bodyPr rtlCol="0"/>
          <a:lstStyle/>
          <a:p>
            <a:pPr rtl="0"/>
            <a:r>
              <a:rPr lang="es-ES" noProof="0"/>
              <a:t>Agregar un pie de página</a:t>
            </a:r>
          </a:p>
        </p:txBody>
      </p:sp>
      <p:sp>
        <p:nvSpPr>
          <p:cNvPr id="5" name="Marcador de posición de número de diapositiva 4">
            <a:extLst>
              <a:ext uri="{FF2B5EF4-FFF2-40B4-BE49-F238E27FC236}">
                <a16:creationId xmlns:a16="http://schemas.microsoft.com/office/drawing/2014/main" id="{E38DAFEE-0ED4-43C2-8025-5961460D8197}"/>
              </a:ext>
            </a:extLst>
          </p:cNvPr>
          <p:cNvSpPr>
            <a:spLocks noGrp="1"/>
          </p:cNvSpPr>
          <p:nvPr>
            <p:ph type="sldNum" sz="quarter" idx="12"/>
          </p:nvPr>
        </p:nvSpPr>
        <p:spPr/>
        <p:txBody>
          <a:bodyPr rtlCol="0"/>
          <a:lstStyle/>
          <a:p>
            <a:pPr rtl="0"/>
            <a:fld id="{9D164B4E-BB64-4235-AA14-F42088F189EC}" type="slidenum">
              <a:rPr lang="es-ES" noProof="0" smtClean="0"/>
              <a:t>‹Nº›</a:t>
            </a:fld>
            <a:endParaRPr lang="es-ES" noProof="0"/>
          </a:p>
        </p:txBody>
      </p:sp>
      <p:sp>
        <p:nvSpPr>
          <p:cNvPr id="7" name="Marcador de contenido 6">
            <a:extLst>
              <a:ext uri="{FF2B5EF4-FFF2-40B4-BE49-F238E27FC236}">
                <a16:creationId xmlns:a16="http://schemas.microsoft.com/office/drawing/2014/main" id="{EAE23B48-0D16-412C-BC69-B41C4F2AC702}"/>
              </a:ext>
            </a:extLst>
          </p:cNvPr>
          <p:cNvSpPr>
            <a:spLocks noGrp="1"/>
          </p:cNvSpPr>
          <p:nvPr>
            <p:ph sz="quarter" idx="13" hasCustomPrompt="1"/>
          </p:nvPr>
        </p:nvSpPr>
        <p:spPr>
          <a:xfrm>
            <a:off x="838200" y="5784726"/>
            <a:ext cx="10515600" cy="365125"/>
          </a:xfrm>
        </p:spPr>
        <p:txBody>
          <a:bodyPr rtlCol="0">
            <a:normAutofit/>
          </a:bodyPr>
          <a:lstStyle>
            <a:lvl1pPr marL="0" indent="0" algn="r">
              <a:buNone/>
              <a:defRPr sz="2000"/>
            </a:lvl1pPr>
            <a:lvl2pPr marL="457200" indent="0">
              <a:buNone/>
              <a:defRPr/>
            </a:lvl2pPr>
            <a:lvl3pPr marL="914400" indent="0">
              <a:buNone/>
              <a:defRPr/>
            </a:lvl3pPr>
            <a:lvl4pPr marL="1371600" indent="0">
              <a:buNone/>
              <a:defRPr/>
            </a:lvl4pPr>
            <a:lvl5pPr marL="1828800" indent="0">
              <a:buNone/>
              <a:defRPr/>
            </a:lvl5pPr>
          </a:lstStyle>
          <a:p>
            <a:pPr lvl="0" rtl="0"/>
            <a:r>
              <a:rPr lang="es-ES" noProof="0"/>
              <a:t>Agregar autor o escritor aquí</a:t>
            </a:r>
          </a:p>
        </p:txBody>
      </p:sp>
      <p:sp>
        <p:nvSpPr>
          <p:cNvPr id="8" name="Título 7">
            <a:extLst>
              <a:ext uri="{FF2B5EF4-FFF2-40B4-BE49-F238E27FC236}">
                <a16:creationId xmlns:a16="http://schemas.microsoft.com/office/drawing/2014/main" id="{06D0385B-605F-4AEB-B2CD-DA707D355265}"/>
              </a:ext>
            </a:extLst>
          </p:cNvPr>
          <p:cNvSpPr>
            <a:spLocks noGrp="1"/>
          </p:cNvSpPr>
          <p:nvPr>
            <p:ph type="title"/>
          </p:nvPr>
        </p:nvSpPr>
        <p:spPr>
          <a:xfrm>
            <a:off x="838200" y="365125"/>
            <a:ext cx="10515600" cy="5335879"/>
          </a:xfrm>
        </p:spPr>
        <p:txBody>
          <a:bodyPr rtlCol="0"/>
          <a:lstStyle>
            <a:lvl1pPr algn="ctr">
              <a:defRPr/>
            </a:lvl1pPr>
          </a:lstStyle>
          <a:p>
            <a:pPr rtl="0"/>
            <a:r>
              <a:rPr lang="es-ES" noProof="0"/>
              <a:t>Haga clic para modificar el estilo de título del patrón</a:t>
            </a:r>
          </a:p>
        </p:txBody>
      </p:sp>
    </p:spTree>
    <p:extLst>
      <p:ext uri="{BB962C8B-B14F-4D97-AF65-F5344CB8AC3E}">
        <p14:creationId xmlns:p14="http://schemas.microsoft.com/office/powerpoint/2010/main" val="1225157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78607C96-5153-4190-BA97-E8AF5887796D}"/>
              </a:ext>
            </a:extLst>
          </p:cNvPr>
          <p:cNvSpPr>
            <a:spLocks noGrp="1"/>
          </p:cNvSpPr>
          <p:nvPr>
            <p:ph type="dt" sz="half" idx="10"/>
          </p:nvPr>
        </p:nvSpPr>
        <p:spPr/>
        <p:txBody>
          <a:bodyPr rtlCol="0"/>
          <a:lstStyle/>
          <a:p>
            <a:pPr rtl="0"/>
            <a:fld id="{92173D3F-8A74-4145-8634-2B02C0CB74D5}" type="datetime1">
              <a:rPr lang="es-ES" noProof="0" smtClean="0"/>
              <a:t>11/12/2023</a:t>
            </a:fld>
            <a:endParaRPr lang="es-ES" noProof="0"/>
          </a:p>
        </p:txBody>
      </p:sp>
      <p:sp>
        <p:nvSpPr>
          <p:cNvPr id="5" name="Marcador de pie de página 4">
            <a:extLst>
              <a:ext uri="{FF2B5EF4-FFF2-40B4-BE49-F238E27FC236}">
                <a16:creationId xmlns:a16="http://schemas.microsoft.com/office/drawing/2014/main" id="{80822120-61A5-4970-B9BF-8B60825308E3}"/>
              </a:ext>
            </a:extLst>
          </p:cNvPr>
          <p:cNvSpPr>
            <a:spLocks noGrp="1"/>
          </p:cNvSpPr>
          <p:nvPr>
            <p:ph type="ftr" sz="quarter" idx="11"/>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51A66616-AA6A-422C-9360-1D12495E2185}"/>
              </a:ext>
            </a:extLst>
          </p:cNvPr>
          <p:cNvSpPr>
            <a:spLocks noGrp="1"/>
          </p:cNvSpPr>
          <p:nvPr>
            <p:ph type="sldNum" sz="quarter" idx="12"/>
          </p:nvPr>
        </p:nvSpPr>
        <p:spPr/>
        <p:txBody>
          <a:bodyPr rtlCol="0"/>
          <a:lstStyle/>
          <a:p>
            <a:pPr rtl="0"/>
            <a:fld id="{9D164B4E-BB64-4235-AA14-F42088F189EC}" type="slidenum">
              <a:rPr lang="es-ES" noProof="0" smtClean="0"/>
              <a:t>‹Nº›</a:t>
            </a:fld>
            <a:endParaRPr lang="es-ES" noProof="0"/>
          </a:p>
        </p:txBody>
      </p:sp>
      <p:sp>
        <p:nvSpPr>
          <p:cNvPr id="7" name="Título 6">
            <a:extLst>
              <a:ext uri="{FF2B5EF4-FFF2-40B4-BE49-F238E27FC236}">
                <a16:creationId xmlns:a16="http://schemas.microsoft.com/office/drawing/2014/main" id="{7588C331-B180-41FC-8DD2-82D2B1615AB6}"/>
              </a:ext>
            </a:extLst>
          </p:cNvPr>
          <p:cNvSpPr>
            <a:spLocks noGrp="1"/>
          </p:cNvSpPr>
          <p:nvPr>
            <p:ph type="title"/>
          </p:nvPr>
        </p:nvSpPr>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475955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ita izquierda">
    <p:spTree>
      <p:nvGrpSpPr>
        <p:cNvPr id="1" name=""/>
        <p:cNvGrpSpPr/>
        <p:nvPr/>
      </p:nvGrpSpPr>
      <p:grpSpPr>
        <a:xfrm>
          <a:off x="0" y="0"/>
          <a:ext cx="0" cy="0"/>
          <a:chOff x="0" y="0"/>
          <a:chExt cx="0" cy="0"/>
        </a:xfrm>
      </p:grpSpPr>
      <p:sp>
        <p:nvSpPr>
          <p:cNvPr id="6" name="Marcador de contenido 8">
            <a:extLst>
              <a:ext uri="{FF2B5EF4-FFF2-40B4-BE49-F238E27FC236}">
                <a16:creationId xmlns:a16="http://schemas.microsoft.com/office/drawing/2014/main" id="{9BBF8640-DE64-4B60-867F-0CBE26BD00A0}"/>
              </a:ext>
            </a:extLst>
          </p:cNvPr>
          <p:cNvSpPr>
            <a:spLocks noGrp="1"/>
          </p:cNvSpPr>
          <p:nvPr>
            <p:ph idx="1" hasCustomPrompt="1"/>
          </p:nvPr>
        </p:nvSpPr>
        <p:spPr bwMode="white">
          <a:xfrm>
            <a:off x="2365864" y="6114929"/>
            <a:ext cx="9486900" cy="435466"/>
          </a:xfrm>
        </p:spPr>
        <p:txBody>
          <a:bodyPr rtlCol="0">
            <a:normAutofit/>
          </a:bodyPr>
          <a:lstStyle>
            <a:lvl1pPr algn="r">
              <a:defRPr i="0"/>
            </a:lvl1pPr>
          </a:lstStyle>
          <a:p>
            <a:pPr marL="0" lvl="0" indent="0" algn="r" rtl="0">
              <a:buNone/>
            </a:pPr>
            <a:r>
              <a:rPr lang="es-ES" sz="2000" i="1" noProof="0">
                <a:solidFill>
                  <a:schemeClr val="bg1"/>
                </a:solidFill>
                <a:cs typeface="Segoe UI" panose="020B0502040204020203" pitchFamily="34" charset="0"/>
              </a:rPr>
              <a:t>Editar estilos de texto del patrón</a:t>
            </a:r>
          </a:p>
          <a:p>
            <a:pPr marL="0" lvl="1" indent="0" algn="r" rtl="0">
              <a:buNone/>
            </a:pPr>
            <a:r>
              <a:rPr lang="es-ES" sz="2000" i="1" noProof="0">
                <a:solidFill>
                  <a:schemeClr val="bg1"/>
                </a:solidFill>
                <a:cs typeface="Segoe UI" panose="020B0502040204020203" pitchFamily="34" charset="0"/>
              </a:rPr>
              <a:t>Segundo nivel</a:t>
            </a:r>
          </a:p>
        </p:txBody>
      </p:sp>
      <p:sp>
        <p:nvSpPr>
          <p:cNvPr id="11" name="Título 10">
            <a:extLst>
              <a:ext uri="{FF2B5EF4-FFF2-40B4-BE49-F238E27FC236}">
                <a16:creationId xmlns:a16="http://schemas.microsoft.com/office/drawing/2014/main" id="{D0D19A04-6F0F-4BFC-8AD6-19F13EE1006A}"/>
              </a:ext>
            </a:extLst>
          </p:cNvPr>
          <p:cNvSpPr>
            <a:spLocks noGrp="1"/>
          </p:cNvSpPr>
          <p:nvPr>
            <p:ph type="title"/>
          </p:nvPr>
        </p:nvSpPr>
        <p:spPr>
          <a:xfrm>
            <a:off x="327511" y="149470"/>
            <a:ext cx="5838825" cy="6456912"/>
          </a:xfrm>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612580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contenido_Centrado">
    <p:spTree>
      <p:nvGrpSpPr>
        <p:cNvPr id="1" name=""/>
        <p:cNvGrpSpPr/>
        <p:nvPr/>
      </p:nvGrpSpPr>
      <p:grpSpPr>
        <a:xfrm>
          <a:off x="0" y="0"/>
          <a:ext cx="0" cy="0"/>
          <a:chOff x="0" y="0"/>
          <a:chExt cx="0" cy="0"/>
        </a:xfrm>
      </p:grpSpPr>
      <p:sp>
        <p:nvSpPr>
          <p:cNvPr id="3" name="Marcador de posición de contenido 2">
            <a:extLst>
              <a:ext uri="{FF2B5EF4-FFF2-40B4-BE49-F238E27FC236}">
                <a16:creationId xmlns:a16="http://schemas.microsoft.com/office/drawing/2014/main" id="{82E9B749-F2BE-45BB-B34D-42D465670D73}"/>
              </a:ext>
            </a:extLst>
          </p:cNvPr>
          <p:cNvSpPr>
            <a:spLocks noGrp="1"/>
          </p:cNvSpPr>
          <p:nvPr>
            <p:ph idx="1" hasCustomPrompt="1"/>
          </p:nvPr>
        </p:nvSpPr>
        <p:spPr>
          <a:xfrm>
            <a:off x="1352550" y="4626244"/>
            <a:ext cx="9486900" cy="521485"/>
          </a:xfrm>
        </p:spPr>
        <p:txBody>
          <a:bodyPr rtlCol="0"/>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217F2E03-8BBF-4A9C-A004-C3807BB5A7F1}"/>
              </a:ext>
            </a:extLst>
          </p:cNvPr>
          <p:cNvSpPr>
            <a:spLocks noGrp="1"/>
          </p:cNvSpPr>
          <p:nvPr>
            <p:ph type="dt" sz="half" idx="10"/>
          </p:nvPr>
        </p:nvSpPr>
        <p:spPr/>
        <p:txBody>
          <a:bodyPr rtlCol="0"/>
          <a:lstStyle/>
          <a:p>
            <a:pPr rtl="0"/>
            <a:fld id="{6B3A1D78-25C7-4328-80BC-F780BC23472E}" type="datetime1">
              <a:rPr lang="es-ES" noProof="0" smtClean="0"/>
              <a:t>11/12/2023</a:t>
            </a:fld>
            <a:endParaRPr lang="es-ES" noProof="0"/>
          </a:p>
        </p:txBody>
      </p:sp>
      <p:sp>
        <p:nvSpPr>
          <p:cNvPr id="5" name="Marcador de pie de página 4">
            <a:extLst>
              <a:ext uri="{FF2B5EF4-FFF2-40B4-BE49-F238E27FC236}">
                <a16:creationId xmlns:a16="http://schemas.microsoft.com/office/drawing/2014/main" id="{886C8BC3-3FA7-4F23-B793-4F5DA2082820}"/>
              </a:ext>
            </a:extLst>
          </p:cNvPr>
          <p:cNvSpPr>
            <a:spLocks noGrp="1"/>
          </p:cNvSpPr>
          <p:nvPr>
            <p:ph type="ftr" sz="quarter" idx="11"/>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E7CEF240-DD06-4F27-8707-2E6A53497AA1}"/>
              </a:ext>
            </a:extLst>
          </p:cNvPr>
          <p:cNvSpPr>
            <a:spLocks noGrp="1"/>
          </p:cNvSpPr>
          <p:nvPr>
            <p:ph type="sldNum" sz="quarter" idx="12"/>
          </p:nvPr>
        </p:nvSpPr>
        <p:spPr/>
        <p:txBody>
          <a:bodyPr rtlCol="0"/>
          <a:lstStyle/>
          <a:p>
            <a:pPr rtl="0"/>
            <a:fld id="{9D164B4E-BB64-4235-AA14-F42088F189EC}" type="slidenum">
              <a:rPr lang="es-ES" noProof="0" smtClean="0"/>
              <a:t>‹Nº›</a:t>
            </a:fld>
            <a:endParaRPr lang="es-ES" noProof="0"/>
          </a:p>
        </p:txBody>
      </p:sp>
      <p:sp>
        <p:nvSpPr>
          <p:cNvPr id="2" name="Título 1">
            <a:extLst>
              <a:ext uri="{FF2B5EF4-FFF2-40B4-BE49-F238E27FC236}">
                <a16:creationId xmlns:a16="http://schemas.microsoft.com/office/drawing/2014/main" id="{0A6EB33C-1430-4381-BC10-3C6BC5D2A866}"/>
              </a:ext>
            </a:extLst>
          </p:cNvPr>
          <p:cNvSpPr>
            <a:spLocks noGrp="1"/>
          </p:cNvSpPr>
          <p:nvPr>
            <p:ph type="title"/>
          </p:nvPr>
        </p:nvSpPr>
        <p:spPr>
          <a:xfrm>
            <a:off x="1352550" y="1476375"/>
            <a:ext cx="9486900" cy="1708527"/>
          </a:xfrm>
        </p:spPr>
        <p:txBody>
          <a:bodyPr rtlCol="0" anchor="t" anchorCtr="0"/>
          <a:lstStyle>
            <a:lvl1pPr algn="ctr">
              <a:defRPr i="0">
                <a:solidFill>
                  <a:schemeClr val="tx1"/>
                </a:solidFill>
              </a:defRPr>
            </a:lvl1pPr>
          </a:lstStyle>
          <a:p>
            <a:pPr rtl="0"/>
            <a:r>
              <a:rPr lang="es-ES" noProof="0"/>
              <a:t>Haga clic para modificar el estilo de título del patrón</a:t>
            </a:r>
          </a:p>
        </p:txBody>
      </p:sp>
    </p:spTree>
    <p:extLst>
      <p:ext uri="{BB962C8B-B14F-4D97-AF65-F5344CB8AC3E}">
        <p14:creationId xmlns:p14="http://schemas.microsoft.com/office/powerpoint/2010/main" val="3876725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contenido inferior">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FFBF3B-53AB-4D7D-9C4D-42E1E229B767}"/>
              </a:ext>
            </a:extLst>
          </p:cNvPr>
          <p:cNvSpPr>
            <a:spLocks noGrp="1"/>
          </p:cNvSpPr>
          <p:nvPr>
            <p:ph type="title"/>
          </p:nvPr>
        </p:nvSpPr>
        <p:spPr>
          <a:xfrm>
            <a:off x="838200" y="850900"/>
            <a:ext cx="10515600" cy="1929666"/>
          </a:xfrm>
        </p:spPr>
        <p:txBody>
          <a:bodyPr rtlCol="0"/>
          <a:lstStyle>
            <a:lvl1pPr algn="ctr">
              <a:defRPr/>
            </a:lvl1pPr>
          </a:lstStyle>
          <a:p>
            <a:pPr rtl="0"/>
            <a:r>
              <a:rPr lang="es-ES" noProof="0"/>
              <a:t>Haga clic para modificar el estilo de título del patrón</a:t>
            </a:r>
          </a:p>
        </p:txBody>
      </p:sp>
      <p:sp>
        <p:nvSpPr>
          <p:cNvPr id="3" name="Marcador de fecha 2">
            <a:extLst>
              <a:ext uri="{FF2B5EF4-FFF2-40B4-BE49-F238E27FC236}">
                <a16:creationId xmlns:a16="http://schemas.microsoft.com/office/drawing/2014/main" id="{FD185FE0-A783-42CA-BED0-EFB6F49640F8}"/>
              </a:ext>
            </a:extLst>
          </p:cNvPr>
          <p:cNvSpPr>
            <a:spLocks noGrp="1"/>
          </p:cNvSpPr>
          <p:nvPr>
            <p:ph type="dt" sz="half" idx="10"/>
          </p:nvPr>
        </p:nvSpPr>
        <p:spPr/>
        <p:txBody>
          <a:bodyPr rtlCol="0"/>
          <a:lstStyle/>
          <a:p>
            <a:pPr rtl="0"/>
            <a:fld id="{EE79BE4F-298C-4EBB-8441-AA748A35DBC7}" type="datetime1">
              <a:rPr lang="es-ES" noProof="0" smtClean="0"/>
              <a:t>11/12/2023</a:t>
            </a:fld>
            <a:endParaRPr lang="es-ES" noProof="0"/>
          </a:p>
        </p:txBody>
      </p:sp>
      <p:sp>
        <p:nvSpPr>
          <p:cNvPr id="5" name="Marcador de número de diapositiva 4">
            <a:extLst>
              <a:ext uri="{FF2B5EF4-FFF2-40B4-BE49-F238E27FC236}">
                <a16:creationId xmlns:a16="http://schemas.microsoft.com/office/drawing/2014/main" id="{DFC15A3E-54C3-4563-B93A-9E56494A7105}"/>
              </a:ext>
            </a:extLst>
          </p:cNvPr>
          <p:cNvSpPr>
            <a:spLocks noGrp="1"/>
          </p:cNvSpPr>
          <p:nvPr>
            <p:ph type="sldNum" sz="quarter" idx="12"/>
          </p:nvPr>
        </p:nvSpPr>
        <p:spPr/>
        <p:txBody>
          <a:bodyPr rtlCol="0"/>
          <a:lstStyle/>
          <a:p>
            <a:pPr rtl="0"/>
            <a:fld id="{9D164B4E-BB64-4235-AA14-F42088F189EC}" type="slidenum">
              <a:rPr lang="es-ES" noProof="0" smtClean="0"/>
              <a:t>‹Nº›</a:t>
            </a:fld>
            <a:endParaRPr lang="es-ES" noProof="0"/>
          </a:p>
        </p:txBody>
      </p:sp>
      <p:sp>
        <p:nvSpPr>
          <p:cNvPr id="9" name="Marcador de contenido 8">
            <a:extLst>
              <a:ext uri="{FF2B5EF4-FFF2-40B4-BE49-F238E27FC236}">
                <a16:creationId xmlns:a16="http://schemas.microsoft.com/office/drawing/2014/main" id="{CB9ECD06-D58A-422E-8343-17796E698613}"/>
              </a:ext>
            </a:extLst>
          </p:cNvPr>
          <p:cNvSpPr>
            <a:spLocks noGrp="1"/>
          </p:cNvSpPr>
          <p:nvPr>
            <p:ph sz="quarter" idx="13" hasCustomPrompt="1"/>
          </p:nvPr>
        </p:nvSpPr>
        <p:spPr>
          <a:xfrm>
            <a:off x="1931381" y="5918200"/>
            <a:ext cx="9515475" cy="438150"/>
          </a:xfrm>
        </p:spPr>
        <p:txBody>
          <a:bodyPr rtlCol="0">
            <a:noAutofit/>
          </a:bodyPr>
          <a:lstStyle>
            <a:lvl1pPr marL="0" indent="0" algn="r">
              <a:buNone/>
              <a:defRPr sz="2000">
                <a:latin typeface="+mn-lt"/>
              </a:defRPr>
            </a:lvl1pPr>
            <a:lvl2pPr marL="457200" indent="0" algn="r">
              <a:buNone/>
              <a:defRPr sz="2000">
                <a:latin typeface="+mn-lt"/>
              </a:defRPr>
            </a:lvl2pPr>
            <a:lvl3pPr marL="914400" indent="0" algn="r">
              <a:buNone/>
              <a:defRPr sz="2000">
                <a:latin typeface="+mn-lt"/>
              </a:defRPr>
            </a:lvl3pPr>
            <a:lvl4pPr marL="1371600" indent="0" algn="r">
              <a:buNone/>
              <a:defRPr sz="2000">
                <a:latin typeface="+mn-lt"/>
              </a:defRPr>
            </a:lvl4pPr>
            <a:lvl5pPr marL="1828800" indent="0" algn="r">
              <a:buNone/>
              <a:defRPr sz="2000">
                <a:latin typeface="+mn-lt"/>
              </a:defRPr>
            </a:lvl5pPr>
          </a:lstStyle>
          <a:p>
            <a:pPr lvl="0" rtl="0"/>
            <a:r>
              <a:rPr lang="es-ES" noProof="0"/>
              <a:t>Editar estilos de texto del patrón</a:t>
            </a:r>
          </a:p>
        </p:txBody>
      </p:sp>
    </p:spTree>
    <p:extLst>
      <p:ext uri="{BB962C8B-B14F-4D97-AF65-F5344CB8AC3E}">
        <p14:creationId xmlns:p14="http://schemas.microsoft.com/office/powerpoint/2010/main" val="3397416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contenido inferior derech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28A89E-076E-497A-A4CE-93C75C166880}"/>
              </a:ext>
            </a:extLst>
          </p:cNvPr>
          <p:cNvSpPr>
            <a:spLocks noGrp="1"/>
          </p:cNvSpPr>
          <p:nvPr>
            <p:ph type="title"/>
          </p:nvPr>
        </p:nvSpPr>
        <p:spPr>
          <a:xfrm>
            <a:off x="361949" y="3825024"/>
            <a:ext cx="11391499" cy="2096880"/>
          </a:xfrm>
        </p:spPr>
        <p:txBody>
          <a:bodyPr rtlCol="0"/>
          <a:lstStyle>
            <a:lvl1pPr algn="r">
              <a:defRPr/>
            </a:lvl1pPr>
          </a:lstStyle>
          <a:p>
            <a:pPr rtl="0"/>
            <a:r>
              <a:rPr lang="es-ES" noProof="0"/>
              <a:t>Haga clic para modificar el estilo de título del patrón</a:t>
            </a:r>
          </a:p>
        </p:txBody>
      </p:sp>
      <p:sp>
        <p:nvSpPr>
          <p:cNvPr id="3" name="Marcador de fecha 2">
            <a:extLst>
              <a:ext uri="{FF2B5EF4-FFF2-40B4-BE49-F238E27FC236}">
                <a16:creationId xmlns:a16="http://schemas.microsoft.com/office/drawing/2014/main" id="{5710B449-15E4-41C1-A0BD-6916BD2B1CAF}"/>
              </a:ext>
            </a:extLst>
          </p:cNvPr>
          <p:cNvSpPr>
            <a:spLocks noGrp="1"/>
          </p:cNvSpPr>
          <p:nvPr>
            <p:ph type="dt" sz="half" idx="10"/>
          </p:nvPr>
        </p:nvSpPr>
        <p:spPr/>
        <p:txBody>
          <a:bodyPr rtlCol="0"/>
          <a:lstStyle/>
          <a:p>
            <a:pPr rtl="0"/>
            <a:fld id="{F23AF728-5DED-4854-9E1E-4B3057F8D171}" type="datetime1">
              <a:rPr lang="es-ES" noProof="0" smtClean="0"/>
              <a:t>11/12/2023</a:t>
            </a:fld>
            <a:endParaRPr lang="es-ES" noProof="0"/>
          </a:p>
        </p:txBody>
      </p:sp>
      <p:sp>
        <p:nvSpPr>
          <p:cNvPr id="4" name="Marcador de pie de página 3">
            <a:extLst>
              <a:ext uri="{FF2B5EF4-FFF2-40B4-BE49-F238E27FC236}">
                <a16:creationId xmlns:a16="http://schemas.microsoft.com/office/drawing/2014/main" id="{300FF690-36F7-4631-8284-EB23B592E5BB}"/>
              </a:ext>
            </a:extLst>
          </p:cNvPr>
          <p:cNvSpPr>
            <a:spLocks noGrp="1"/>
          </p:cNvSpPr>
          <p:nvPr>
            <p:ph type="ftr" sz="quarter" idx="11"/>
          </p:nvPr>
        </p:nvSpPr>
        <p:spPr/>
        <p:txBody>
          <a:bodyPr rtlCol="0"/>
          <a:lstStyle/>
          <a:p>
            <a:pPr rtl="0"/>
            <a:r>
              <a:rPr lang="es-ES" noProof="0"/>
              <a:t>Agregar un pie de página</a:t>
            </a:r>
          </a:p>
        </p:txBody>
      </p:sp>
      <p:sp>
        <p:nvSpPr>
          <p:cNvPr id="5" name="Marcador de posición de número de diapositiva 4">
            <a:extLst>
              <a:ext uri="{FF2B5EF4-FFF2-40B4-BE49-F238E27FC236}">
                <a16:creationId xmlns:a16="http://schemas.microsoft.com/office/drawing/2014/main" id="{74050B4F-6E15-4AA2-9669-EE44D3A5B44A}"/>
              </a:ext>
            </a:extLst>
          </p:cNvPr>
          <p:cNvSpPr>
            <a:spLocks noGrp="1"/>
          </p:cNvSpPr>
          <p:nvPr>
            <p:ph type="sldNum" sz="quarter" idx="12"/>
          </p:nvPr>
        </p:nvSpPr>
        <p:spPr/>
        <p:txBody>
          <a:bodyPr rtlCol="0"/>
          <a:lstStyle/>
          <a:p>
            <a:pPr rtl="0"/>
            <a:fld id="{9D164B4E-BB64-4235-AA14-F42088F189EC}" type="slidenum">
              <a:rPr lang="es-ES" noProof="0" smtClean="0"/>
              <a:t>‹Nº›</a:t>
            </a:fld>
            <a:endParaRPr lang="es-ES" noProof="0"/>
          </a:p>
        </p:txBody>
      </p:sp>
      <p:sp>
        <p:nvSpPr>
          <p:cNvPr id="6" name="Marcador de contenido 1">
            <a:extLst>
              <a:ext uri="{FF2B5EF4-FFF2-40B4-BE49-F238E27FC236}">
                <a16:creationId xmlns:a16="http://schemas.microsoft.com/office/drawing/2014/main" id="{73C8662D-2189-4802-AEE5-20470C02D13E}"/>
              </a:ext>
            </a:extLst>
          </p:cNvPr>
          <p:cNvSpPr>
            <a:spLocks noGrp="1"/>
          </p:cNvSpPr>
          <p:nvPr>
            <p:ph idx="1" hasCustomPrompt="1"/>
          </p:nvPr>
        </p:nvSpPr>
        <p:spPr bwMode="white">
          <a:xfrm>
            <a:off x="2199874" y="5927196"/>
            <a:ext cx="9486900" cy="474294"/>
          </a:xfrm>
          <a:ln>
            <a:noFill/>
          </a:ln>
        </p:spPr>
        <p:txBody>
          <a:bodyPr rtlCol="0">
            <a:normAutofit/>
          </a:bodyPr>
          <a:lstStyle>
            <a:lvl1pPr algn="r">
              <a:defRPr/>
            </a:lvl1pPr>
          </a:lstStyle>
          <a:p>
            <a:pPr lvl="0" algn="r" rtl="0"/>
            <a:r>
              <a:rPr lang="es-ES" sz="2000" noProof="0">
                <a:solidFill>
                  <a:schemeClr val="bg1"/>
                </a:solidFill>
              </a:rPr>
              <a:t>Editar estilos de texto del patrón</a:t>
            </a:r>
          </a:p>
          <a:p>
            <a:pPr lvl="1" algn="r" rtl="0"/>
            <a:r>
              <a:rPr lang="es-ES" sz="2000" noProof="0">
                <a:solidFill>
                  <a:schemeClr val="bg1"/>
                </a:solidFill>
              </a:rPr>
              <a:t>Segundo nivel</a:t>
            </a:r>
          </a:p>
        </p:txBody>
      </p:sp>
    </p:spTree>
    <p:extLst>
      <p:ext uri="{BB962C8B-B14F-4D97-AF65-F5344CB8AC3E}">
        <p14:creationId xmlns:p14="http://schemas.microsoft.com/office/powerpoint/2010/main" val="183876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superior subtítulo inferior derech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756786-C55B-4499-B117-765B616E6F1E}"/>
              </a:ext>
            </a:extLst>
          </p:cNvPr>
          <p:cNvSpPr>
            <a:spLocks noGrp="1"/>
          </p:cNvSpPr>
          <p:nvPr>
            <p:ph type="title"/>
          </p:nvPr>
        </p:nvSpPr>
        <p:spPr>
          <a:xfrm>
            <a:off x="190499" y="288393"/>
            <a:ext cx="11772899" cy="1492782"/>
          </a:xfrm>
        </p:spPr>
        <p:txBody>
          <a:bodyPr rtlCol="0"/>
          <a:lstStyle/>
          <a:p>
            <a:pPr rtl="0"/>
            <a:r>
              <a:rPr lang="es-ES" noProof="0"/>
              <a:t>Haga clic para modificar el estilo de título del patrón</a:t>
            </a:r>
          </a:p>
        </p:txBody>
      </p:sp>
      <p:sp>
        <p:nvSpPr>
          <p:cNvPr id="3" name="Marcador de fecha 2">
            <a:extLst>
              <a:ext uri="{FF2B5EF4-FFF2-40B4-BE49-F238E27FC236}">
                <a16:creationId xmlns:a16="http://schemas.microsoft.com/office/drawing/2014/main" id="{1779DCA2-4B74-4315-832D-46FA2360EA06}"/>
              </a:ext>
            </a:extLst>
          </p:cNvPr>
          <p:cNvSpPr>
            <a:spLocks noGrp="1"/>
          </p:cNvSpPr>
          <p:nvPr>
            <p:ph type="dt" sz="half" idx="10"/>
          </p:nvPr>
        </p:nvSpPr>
        <p:spPr/>
        <p:txBody>
          <a:bodyPr rtlCol="0"/>
          <a:lstStyle/>
          <a:p>
            <a:pPr rtl="0"/>
            <a:fld id="{9F32F6A2-4CD7-4D97-A1E8-BC9C30C87E76}" type="datetime1">
              <a:rPr lang="es-ES" noProof="0" smtClean="0"/>
              <a:t>11/12/2023</a:t>
            </a:fld>
            <a:endParaRPr lang="es-ES" noProof="0"/>
          </a:p>
        </p:txBody>
      </p:sp>
      <p:sp>
        <p:nvSpPr>
          <p:cNvPr id="5" name="Marcador de número de diapositiva 4">
            <a:extLst>
              <a:ext uri="{FF2B5EF4-FFF2-40B4-BE49-F238E27FC236}">
                <a16:creationId xmlns:a16="http://schemas.microsoft.com/office/drawing/2014/main" id="{72B348AC-EF4F-4C4C-B8BB-FE76E2A7E35D}"/>
              </a:ext>
            </a:extLst>
          </p:cNvPr>
          <p:cNvSpPr>
            <a:spLocks noGrp="1"/>
          </p:cNvSpPr>
          <p:nvPr>
            <p:ph type="sldNum" sz="quarter" idx="12"/>
          </p:nvPr>
        </p:nvSpPr>
        <p:spPr/>
        <p:txBody>
          <a:bodyPr rtlCol="0"/>
          <a:lstStyle/>
          <a:p>
            <a:pPr rtl="0"/>
            <a:fld id="{9D164B4E-BB64-4235-AA14-F42088F189EC}" type="slidenum">
              <a:rPr lang="es-ES" noProof="0" smtClean="0"/>
              <a:t>‹Nº›</a:t>
            </a:fld>
            <a:endParaRPr lang="es-ES" noProof="0"/>
          </a:p>
        </p:txBody>
      </p:sp>
      <p:sp>
        <p:nvSpPr>
          <p:cNvPr id="9" name="Marcador de contenido 8">
            <a:extLst>
              <a:ext uri="{FF2B5EF4-FFF2-40B4-BE49-F238E27FC236}">
                <a16:creationId xmlns:a16="http://schemas.microsoft.com/office/drawing/2014/main" id="{F2170172-F7C2-49C7-9A19-1829816338FE}"/>
              </a:ext>
            </a:extLst>
          </p:cNvPr>
          <p:cNvSpPr>
            <a:spLocks noGrp="1"/>
          </p:cNvSpPr>
          <p:nvPr>
            <p:ph sz="quarter" idx="13" hasCustomPrompt="1"/>
          </p:nvPr>
        </p:nvSpPr>
        <p:spPr>
          <a:xfrm>
            <a:off x="4743450" y="6265863"/>
            <a:ext cx="7153275" cy="455612"/>
          </a:xfrm>
        </p:spPr>
        <p:txBody>
          <a:bodyPr rtlCol="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ES" noProof="0"/>
              <a:t>Editar estilos de texto del patrón</a:t>
            </a:r>
          </a:p>
        </p:txBody>
      </p:sp>
    </p:spTree>
    <p:extLst>
      <p:ext uri="{BB962C8B-B14F-4D97-AF65-F5344CB8AC3E}">
        <p14:creationId xmlns:p14="http://schemas.microsoft.com/office/powerpoint/2010/main" val="123196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superior y subtítulo inferior derech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CB6272-9C66-4BAF-ADB2-BB960F5703AC}"/>
              </a:ext>
            </a:extLst>
          </p:cNvPr>
          <p:cNvSpPr>
            <a:spLocks noGrp="1"/>
          </p:cNvSpPr>
          <p:nvPr>
            <p:ph type="title"/>
          </p:nvPr>
        </p:nvSpPr>
        <p:spPr>
          <a:xfrm>
            <a:off x="764927" y="285749"/>
            <a:ext cx="10588873" cy="3011365"/>
          </a:xfrm>
        </p:spPr>
        <p:txBody>
          <a:bodyPr rtlCol="0" anchor="t" anchorCtr="0"/>
          <a:lstStyle/>
          <a:p>
            <a:pPr rtl="0"/>
            <a:r>
              <a:rPr lang="es-ES" noProof="0"/>
              <a:t>Haga clic para modificar el estilo de título del patrón</a:t>
            </a:r>
          </a:p>
        </p:txBody>
      </p:sp>
      <p:sp>
        <p:nvSpPr>
          <p:cNvPr id="3" name="Marcador de fecha 2">
            <a:extLst>
              <a:ext uri="{FF2B5EF4-FFF2-40B4-BE49-F238E27FC236}">
                <a16:creationId xmlns:a16="http://schemas.microsoft.com/office/drawing/2014/main" id="{8C1F3AE6-2CF4-4F8E-9A91-243A57993666}"/>
              </a:ext>
            </a:extLst>
          </p:cNvPr>
          <p:cNvSpPr>
            <a:spLocks noGrp="1"/>
          </p:cNvSpPr>
          <p:nvPr>
            <p:ph type="dt" sz="half" idx="10"/>
          </p:nvPr>
        </p:nvSpPr>
        <p:spPr/>
        <p:txBody>
          <a:bodyPr rtlCol="0"/>
          <a:lstStyle/>
          <a:p>
            <a:pPr rtl="0"/>
            <a:fld id="{ADEA29EC-7312-48DF-BD64-8E6DEF7430E6}" type="datetime1">
              <a:rPr lang="es-ES" noProof="0" smtClean="0"/>
              <a:t>11/12/2023</a:t>
            </a:fld>
            <a:endParaRPr lang="es-ES" noProof="0"/>
          </a:p>
        </p:txBody>
      </p:sp>
      <p:sp>
        <p:nvSpPr>
          <p:cNvPr id="9" name="Marcador de contenido 8">
            <a:extLst>
              <a:ext uri="{FF2B5EF4-FFF2-40B4-BE49-F238E27FC236}">
                <a16:creationId xmlns:a16="http://schemas.microsoft.com/office/drawing/2014/main" id="{D0BEF955-A913-4A15-AB41-00128DC34D5B}"/>
              </a:ext>
            </a:extLst>
          </p:cNvPr>
          <p:cNvSpPr>
            <a:spLocks noGrp="1"/>
          </p:cNvSpPr>
          <p:nvPr>
            <p:ph sz="quarter" idx="13" hasCustomPrompt="1"/>
          </p:nvPr>
        </p:nvSpPr>
        <p:spPr>
          <a:xfrm>
            <a:off x="2238375" y="6169024"/>
            <a:ext cx="9505950" cy="365125"/>
          </a:xfrm>
        </p:spPr>
        <p:txBody>
          <a:bodyPr rtlCol="0">
            <a:noAutofit/>
          </a:bodyPr>
          <a:lstStyle>
            <a:lvl1pPr marL="0" indent="0" algn="r">
              <a:buNone/>
              <a:defRPr sz="2000"/>
            </a:lvl1pPr>
            <a:lvl2pPr marL="457200" indent="0" algn="r">
              <a:buNone/>
              <a:defRPr sz="2000"/>
            </a:lvl2pPr>
            <a:lvl3pPr marL="914400" indent="0" algn="r">
              <a:buNone/>
              <a:defRPr sz="2000"/>
            </a:lvl3pPr>
            <a:lvl4pPr marL="1371600" indent="0" algn="r">
              <a:buNone/>
              <a:defRPr sz="2000"/>
            </a:lvl4pPr>
            <a:lvl5pPr marL="1828800" indent="0" algn="r">
              <a:buNone/>
              <a:defRPr sz="2000"/>
            </a:lvl5pPr>
          </a:lstStyle>
          <a:p>
            <a:pPr lvl="0" rtl="0"/>
            <a:r>
              <a:rPr lang="es-ES" noProof="0"/>
              <a:t>Editar estilos de texto del patrón</a:t>
            </a:r>
          </a:p>
        </p:txBody>
      </p:sp>
    </p:spTree>
    <p:extLst>
      <p:ext uri="{BB962C8B-B14F-4D97-AF65-F5344CB8AC3E}">
        <p14:creationId xmlns:p14="http://schemas.microsoft.com/office/powerpoint/2010/main" val="886989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y subtítulo centr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1FABF6-BCBB-4979-A429-A8C53EAF4D16}"/>
              </a:ext>
            </a:extLst>
          </p:cNvPr>
          <p:cNvSpPr>
            <a:spLocks noGrp="1"/>
          </p:cNvSpPr>
          <p:nvPr>
            <p:ph type="title"/>
          </p:nvPr>
        </p:nvSpPr>
        <p:spPr>
          <a:xfrm>
            <a:off x="588781" y="365125"/>
            <a:ext cx="11014435" cy="3616325"/>
          </a:xfrm>
        </p:spPr>
        <p:txBody>
          <a:bodyPr rtlCol="0" anchor="t" anchorCtr="0"/>
          <a:lstStyle>
            <a:lvl1pPr algn="ctr">
              <a:defRPr/>
            </a:lvl1pPr>
          </a:lstStyle>
          <a:p>
            <a:pPr rtl="0"/>
            <a:r>
              <a:rPr lang="es-ES" noProof="0"/>
              <a:t>Haga clic para modificar el estilo de título del patrón</a:t>
            </a:r>
          </a:p>
        </p:txBody>
      </p:sp>
      <p:sp>
        <p:nvSpPr>
          <p:cNvPr id="3" name="Marcador de fecha 2">
            <a:extLst>
              <a:ext uri="{FF2B5EF4-FFF2-40B4-BE49-F238E27FC236}">
                <a16:creationId xmlns:a16="http://schemas.microsoft.com/office/drawing/2014/main" id="{B7940B77-ABE7-4DC7-A608-AB1779437C8C}"/>
              </a:ext>
            </a:extLst>
          </p:cNvPr>
          <p:cNvSpPr>
            <a:spLocks noGrp="1"/>
          </p:cNvSpPr>
          <p:nvPr>
            <p:ph type="dt" sz="half" idx="10"/>
          </p:nvPr>
        </p:nvSpPr>
        <p:spPr/>
        <p:txBody>
          <a:bodyPr rtlCol="0"/>
          <a:lstStyle/>
          <a:p>
            <a:pPr rtl="0"/>
            <a:fld id="{9A750A5C-E787-4639-9FD8-46931111E524}" type="datetime1">
              <a:rPr lang="es-ES" noProof="0" smtClean="0"/>
              <a:t>11/12/2023</a:t>
            </a:fld>
            <a:endParaRPr lang="es-ES" noProof="0"/>
          </a:p>
        </p:txBody>
      </p:sp>
      <p:sp>
        <p:nvSpPr>
          <p:cNvPr id="4" name="Marcador de pie de página 3">
            <a:extLst>
              <a:ext uri="{FF2B5EF4-FFF2-40B4-BE49-F238E27FC236}">
                <a16:creationId xmlns:a16="http://schemas.microsoft.com/office/drawing/2014/main" id="{54FD022E-97C1-4D08-B1C8-18C6109D0F5C}"/>
              </a:ext>
            </a:extLst>
          </p:cNvPr>
          <p:cNvSpPr>
            <a:spLocks noGrp="1"/>
          </p:cNvSpPr>
          <p:nvPr>
            <p:ph type="ftr" sz="quarter" idx="11"/>
          </p:nvPr>
        </p:nvSpPr>
        <p:spPr/>
        <p:txBody>
          <a:bodyPr rtlCol="0"/>
          <a:lstStyle/>
          <a:p>
            <a:pPr rtl="0"/>
            <a:r>
              <a:rPr lang="es-ES" noProof="0"/>
              <a:t>Agregar un pie de página</a:t>
            </a:r>
          </a:p>
        </p:txBody>
      </p:sp>
      <p:sp>
        <p:nvSpPr>
          <p:cNvPr id="5" name="Marcador de posición de número de diapositiva 4">
            <a:extLst>
              <a:ext uri="{FF2B5EF4-FFF2-40B4-BE49-F238E27FC236}">
                <a16:creationId xmlns:a16="http://schemas.microsoft.com/office/drawing/2014/main" id="{A0B26426-C17F-4D34-BD4F-CE33FA0E936B}"/>
              </a:ext>
            </a:extLst>
          </p:cNvPr>
          <p:cNvSpPr>
            <a:spLocks noGrp="1"/>
          </p:cNvSpPr>
          <p:nvPr>
            <p:ph type="sldNum" sz="quarter" idx="12"/>
          </p:nvPr>
        </p:nvSpPr>
        <p:spPr/>
        <p:txBody>
          <a:bodyPr rtlCol="0"/>
          <a:lstStyle/>
          <a:p>
            <a:pPr rtl="0"/>
            <a:fld id="{9D164B4E-BB64-4235-AA14-F42088F189EC}" type="slidenum">
              <a:rPr lang="es-ES" noProof="0" smtClean="0"/>
              <a:t>‹Nº›</a:t>
            </a:fld>
            <a:endParaRPr lang="es-ES" noProof="0"/>
          </a:p>
        </p:txBody>
      </p:sp>
      <p:sp>
        <p:nvSpPr>
          <p:cNvPr id="9" name="Marcador de contenido 8">
            <a:extLst>
              <a:ext uri="{FF2B5EF4-FFF2-40B4-BE49-F238E27FC236}">
                <a16:creationId xmlns:a16="http://schemas.microsoft.com/office/drawing/2014/main" id="{89B21A59-00E0-403F-9E1E-43C43756FD4D}"/>
              </a:ext>
            </a:extLst>
          </p:cNvPr>
          <p:cNvSpPr>
            <a:spLocks noGrp="1"/>
          </p:cNvSpPr>
          <p:nvPr>
            <p:ph sz="quarter" idx="13" hasCustomPrompt="1"/>
          </p:nvPr>
        </p:nvSpPr>
        <p:spPr>
          <a:xfrm>
            <a:off x="1352550" y="6154738"/>
            <a:ext cx="9486900" cy="365125"/>
          </a:xfrm>
        </p:spPr>
        <p:txBody>
          <a:bodyPr rtlCol="0">
            <a:no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ES" noProof="0"/>
              <a:t>Editar estilos de texto del patrón</a:t>
            </a:r>
          </a:p>
        </p:txBody>
      </p:sp>
    </p:spTree>
    <p:extLst>
      <p:ext uri="{BB962C8B-B14F-4D97-AF65-F5344CB8AC3E}">
        <p14:creationId xmlns:p14="http://schemas.microsoft.com/office/powerpoint/2010/main" val="52892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8AF8F-58B2-467F-936E-70379C1AF661}"/>
              </a:ext>
            </a:extLst>
          </p:cNvPr>
          <p:cNvSpPr>
            <a:spLocks noGrp="1"/>
          </p:cNvSpPr>
          <p:nvPr>
            <p:ph type="title"/>
          </p:nvPr>
        </p:nvSpPr>
        <p:spPr>
          <a:xfrm>
            <a:off x="838200" y="168241"/>
            <a:ext cx="10515600" cy="3184559"/>
          </a:xfrm>
        </p:spPr>
        <p:txBody>
          <a:bodyPr rtlCol="0" anchor="t" anchorCtr="0"/>
          <a:lstStyle>
            <a:lvl1pPr algn="ctr">
              <a:defRPr/>
            </a:lvl1pPr>
          </a:lstStyle>
          <a:p>
            <a:pPr rtl="0"/>
            <a:r>
              <a:rPr lang="es-ES" noProof="0"/>
              <a:t>Haga clic para modificar el estilo de título del patrón</a:t>
            </a:r>
          </a:p>
        </p:txBody>
      </p:sp>
      <p:sp>
        <p:nvSpPr>
          <p:cNvPr id="6" name="Marcador de contenido 1">
            <a:extLst>
              <a:ext uri="{FF2B5EF4-FFF2-40B4-BE49-F238E27FC236}">
                <a16:creationId xmlns:a16="http://schemas.microsoft.com/office/drawing/2014/main" id="{137D3DA5-DEEF-48AD-9A16-584B27F8F84A}"/>
              </a:ext>
            </a:extLst>
          </p:cNvPr>
          <p:cNvSpPr>
            <a:spLocks noGrp="1"/>
          </p:cNvSpPr>
          <p:nvPr>
            <p:ph idx="1" hasCustomPrompt="1"/>
          </p:nvPr>
        </p:nvSpPr>
        <p:spPr bwMode="white">
          <a:xfrm>
            <a:off x="6286500" y="6264341"/>
            <a:ext cx="5686425" cy="593660"/>
          </a:xfrm>
        </p:spPr>
        <p:txBody>
          <a:bodyPr rtlCol="0">
            <a:normAutofit/>
          </a:bodyPr>
          <a:lstStyle>
            <a:lvl1pPr algn="r">
              <a:defRPr/>
            </a:lvl1pPr>
          </a:lstStyle>
          <a:p>
            <a:pPr lvl="0" rtl="0"/>
            <a:r>
              <a:rPr lang="es-ES" sz="2000" noProof="0">
                <a:solidFill>
                  <a:schemeClr val="bg1"/>
                </a:solidFill>
              </a:rPr>
              <a:t>Editar estilos de texto del patrón</a:t>
            </a:r>
          </a:p>
          <a:p>
            <a:pPr lvl="1" rtl="0"/>
            <a:r>
              <a:rPr lang="es-ES" sz="2000" noProof="0">
                <a:solidFill>
                  <a:schemeClr val="bg1"/>
                </a:solidFill>
              </a:rPr>
              <a:t>Segundo nivel</a:t>
            </a:r>
          </a:p>
        </p:txBody>
      </p:sp>
      <p:sp>
        <p:nvSpPr>
          <p:cNvPr id="3" name="Marcador de fecha 2">
            <a:extLst>
              <a:ext uri="{FF2B5EF4-FFF2-40B4-BE49-F238E27FC236}">
                <a16:creationId xmlns:a16="http://schemas.microsoft.com/office/drawing/2014/main" id="{63E7DB53-9696-4FC5-8680-97ED3448C88A}"/>
              </a:ext>
            </a:extLst>
          </p:cNvPr>
          <p:cNvSpPr>
            <a:spLocks noGrp="1"/>
          </p:cNvSpPr>
          <p:nvPr>
            <p:ph type="dt" sz="half" idx="10"/>
          </p:nvPr>
        </p:nvSpPr>
        <p:spPr/>
        <p:txBody>
          <a:bodyPr rtlCol="0"/>
          <a:lstStyle/>
          <a:p>
            <a:pPr rtl="0"/>
            <a:fld id="{3835A193-93F2-4CEF-B501-D09D7056C10F}" type="datetime1">
              <a:rPr lang="es-ES" noProof="0" smtClean="0"/>
              <a:t>11/12/2023</a:t>
            </a:fld>
            <a:endParaRPr lang="es-ES" noProof="0"/>
          </a:p>
        </p:txBody>
      </p:sp>
    </p:spTree>
    <p:extLst>
      <p:ext uri="{BB962C8B-B14F-4D97-AF65-F5344CB8AC3E}">
        <p14:creationId xmlns:p14="http://schemas.microsoft.com/office/powerpoint/2010/main" val="2823242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3A7392F-E7D2-4A39-807C-4C1FA9A6B1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B3A378D9-08E4-41E7-939E-2E0E01EBBC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F042F172-C3C6-4A0C-97B7-CF180AF1F4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FE581F41-5769-414F-A318-A4FCFBFDEC04}" type="datetime1">
              <a:rPr lang="es-ES" noProof="0" smtClean="0"/>
              <a:t>11/12/2023</a:t>
            </a:fld>
            <a:endParaRPr lang="es-ES" noProof="0"/>
          </a:p>
        </p:txBody>
      </p:sp>
      <p:sp>
        <p:nvSpPr>
          <p:cNvPr id="5" name="Marcador de pie de página 4">
            <a:extLst>
              <a:ext uri="{FF2B5EF4-FFF2-40B4-BE49-F238E27FC236}">
                <a16:creationId xmlns:a16="http://schemas.microsoft.com/office/drawing/2014/main" id="{29726816-EA09-41F0-A09E-B1EAD73271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50563D7D-8BF2-4394-9E04-BAABFC04C2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D164B4E-BB64-4235-AA14-F42088F189EC}" type="slidenum">
              <a:rPr lang="es-ES" noProof="0" smtClean="0"/>
              <a:t>‹Nº›</a:t>
            </a:fld>
            <a:endParaRPr lang="es-ES" noProof="0"/>
          </a:p>
        </p:txBody>
      </p:sp>
    </p:spTree>
    <p:extLst>
      <p:ext uri="{BB962C8B-B14F-4D97-AF65-F5344CB8AC3E}">
        <p14:creationId xmlns:p14="http://schemas.microsoft.com/office/powerpoint/2010/main" val="2107319882"/>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0"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0.xml" /><Relationship Id="rId1" Type="http://schemas.openxmlformats.org/officeDocument/2006/relationships/slideLayout" Target="../slideLayouts/slideLayout9.xml" /><Relationship Id="rId5" Type="http://schemas.openxmlformats.org/officeDocument/2006/relationships/image" Target="../media/image17.png" /><Relationship Id="rId4" Type="http://schemas.microsoft.com/office/2007/relationships/hdphoto" Target="../media/hdphoto3.wdp" /></Relationships>
</file>

<file path=ppt/slides/_rels/slide11.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1.xml" /><Relationship Id="rId1" Type="http://schemas.openxmlformats.org/officeDocument/2006/relationships/slideLayout" Target="../slideLayouts/slideLayout9.xml" /><Relationship Id="rId5" Type="http://schemas.openxmlformats.org/officeDocument/2006/relationships/image" Target="../media/image18.png" /><Relationship Id="rId4" Type="http://schemas.microsoft.com/office/2007/relationships/hdphoto" Target="../media/hdphoto3.wdp" /></Relationships>
</file>

<file path=ppt/slides/_rels/slide12.xml.rels><?xml version="1.0" encoding="UTF-8" standalone="yes"?>
<Relationships xmlns="http://schemas.openxmlformats.org/package/2006/relationships"><Relationship Id="rId3" Type="http://schemas.openxmlformats.org/officeDocument/2006/relationships/image" Target="../media/image19.jpg" /><Relationship Id="rId2" Type="http://schemas.openxmlformats.org/officeDocument/2006/relationships/notesSlide" Target="../notesSlides/notesSlide12.xml" /><Relationship Id="rId1" Type="http://schemas.openxmlformats.org/officeDocument/2006/relationships/slideLayout" Target="../slideLayouts/slideLayout10.xml" /><Relationship Id="rId4" Type="http://schemas.openxmlformats.org/officeDocument/2006/relationships/image" Target="../media/image20.png" /></Relationships>
</file>

<file path=ppt/slides/_rels/slide13.xml.rels><?xml version="1.0" encoding="UTF-8" standalone="yes"?>
<Relationships xmlns="http://schemas.openxmlformats.org/package/2006/relationships"><Relationship Id="rId3" Type="http://schemas.openxmlformats.org/officeDocument/2006/relationships/image" Target="../media/image19.jpg" /><Relationship Id="rId2" Type="http://schemas.openxmlformats.org/officeDocument/2006/relationships/notesSlide" Target="../notesSlides/notesSlide13.xml" /><Relationship Id="rId1" Type="http://schemas.openxmlformats.org/officeDocument/2006/relationships/slideLayout" Target="../slideLayouts/slideLayout10.xml" /><Relationship Id="rId5" Type="http://schemas.openxmlformats.org/officeDocument/2006/relationships/image" Target="../media/image22.png" /><Relationship Id="rId4" Type="http://schemas.openxmlformats.org/officeDocument/2006/relationships/image" Target="../media/image21.png" /></Relationships>
</file>

<file path=ppt/slides/_rels/slide14.xml.rels><?xml version="1.0" encoding="UTF-8" standalone="yes"?>
<Relationships xmlns="http://schemas.openxmlformats.org/package/2006/relationships"><Relationship Id="rId3" Type="http://schemas.openxmlformats.org/officeDocument/2006/relationships/image" Target="../media/image19.jpg" /><Relationship Id="rId2" Type="http://schemas.openxmlformats.org/officeDocument/2006/relationships/notesSlide" Target="../notesSlides/notesSlide14.xml" /><Relationship Id="rId1" Type="http://schemas.openxmlformats.org/officeDocument/2006/relationships/slideLayout" Target="../slideLayouts/slideLayout10.xml" /><Relationship Id="rId5" Type="http://schemas.openxmlformats.org/officeDocument/2006/relationships/image" Target="../media/image24.png" /><Relationship Id="rId4" Type="http://schemas.openxmlformats.org/officeDocument/2006/relationships/image" Target="../media/image23.png" /></Relationships>
</file>

<file path=ppt/slides/_rels/slide15.xml.rels><?xml version="1.0" encoding="UTF-8" standalone="yes"?>
<Relationships xmlns="http://schemas.openxmlformats.org/package/2006/relationships"><Relationship Id="rId3" Type="http://schemas.openxmlformats.org/officeDocument/2006/relationships/image" Target="../media/image19.jpg" /><Relationship Id="rId2" Type="http://schemas.openxmlformats.org/officeDocument/2006/relationships/notesSlide" Target="../notesSlides/notesSlide15.xml" /><Relationship Id="rId1" Type="http://schemas.openxmlformats.org/officeDocument/2006/relationships/slideLayout" Target="../slideLayouts/slideLayout10.xml" /><Relationship Id="rId5" Type="http://schemas.openxmlformats.org/officeDocument/2006/relationships/image" Target="../media/image26.png" /><Relationship Id="rId4" Type="http://schemas.openxmlformats.org/officeDocument/2006/relationships/image" Target="../media/image25.png" /></Relationships>
</file>

<file path=ppt/slides/_rels/slide16.xml.rels><?xml version="1.0" encoding="UTF-8" standalone="yes"?>
<Relationships xmlns="http://schemas.openxmlformats.org/package/2006/relationships"><Relationship Id="rId3" Type="http://schemas.openxmlformats.org/officeDocument/2006/relationships/image" Target="../media/image19.jpg" /><Relationship Id="rId2" Type="http://schemas.openxmlformats.org/officeDocument/2006/relationships/notesSlide" Target="../notesSlides/notesSlide16.xml" /><Relationship Id="rId1" Type="http://schemas.openxmlformats.org/officeDocument/2006/relationships/slideLayout" Target="../slideLayouts/slideLayout10.xml" /><Relationship Id="rId4" Type="http://schemas.openxmlformats.org/officeDocument/2006/relationships/image" Target="../media/image27.png" /></Relationships>
</file>

<file path=ppt/slides/_rels/slide17.xml.rels><?xml version="1.0" encoding="UTF-8" standalone="yes"?>
<Relationships xmlns="http://schemas.openxmlformats.org/package/2006/relationships"><Relationship Id="rId3" Type="http://schemas.openxmlformats.org/officeDocument/2006/relationships/image" Target="../media/image19.jpg" /><Relationship Id="rId2" Type="http://schemas.openxmlformats.org/officeDocument/2006/relationships/notesSlide" Target="../notesSlides/notesSlide17.xml" /><Relationship Id="rId1" Type="http://schemas.openxmlformats.org/officeDocument/2006/relationships/slideLayout" Target="../slideLayouts/slideLayout10.xml" /><Relationship Id="rId4" Type="http://schemas.openxmlformats.org/officeDocument/2006/relationships/image" Target="../media/image28.png" /></Relationships>
</file>

<file path=ppt/slides/_rels/slide18.xml.rels><?xml version="1.0" encoding="UTF-8" standalone="yes"?>
<Relationships xmlns="http://schemas.openxmlformats.org/package/2006/relationships"><Relationship Id="rId3" Type="http://schemas.openxmlformats.org/officeDocument/2006/relationships/image" Target="../media/image19.jpg" /><Relationship Id="rId2" Type="http://schemas.openxmlformats.org/officeDocument/2006/relationships/notesSlide" Target="../notesSlides/notesSlide18.xml" /><Relationship Id="rId1" Type="http://schemas.openxmlformats.org/officeDocument/2006/relationships/slideLayout" Target="../slideLayouts/slideLayout10.xml" /><Relationship Id="rId4" Type="http://schemas.openxmlformats.org/officeDocument/2006/relationships/image" Target="../media/image29.png" /></Relationships>
</file>

<file path=ppt/slides/_rels/slide19.xml.rels><?xml version="1.0" encoding="UTF-8" standalone="yes"?>
<Relationships xmlns="http://schemas.openxmlformats.org/package/2006/relationships"><Relationship Id="rId3" Type="http://schemas.openxmlformats.org/officeDocument/2006/relationships/image" Target="../media/image19.jpg" /><Relationship Id="rId2" Type="http://schemas.openxmlformats.org/officeDocument/2006/relationships/notesSlide" Target="../notesSlides/notesSlide19.xml" /><Relationship Id="rId1" Type="http://schemas.openxmlformats.org/officeDocument/2006/relationships/slideLayout" Target="../slideLayouts/slideLayout10.xml" /><Relationship Id="rId4" Type="http://schemas.openxmlformats.org/officeDocument/2006/relationships/image" Target="../media/image30.png" /></Relationships>
</file>

<file path=ppt/slides/_rels/slide2.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notesSlide" Target="../notesSlides/notesSlide2.xml" /><Relationship Id="rId1" Type="http://schemas.openxmlformats.org/officeDocument/2006/relationships/slideLayout" Target="../slideLayouts/slideLayout2.xml" /><Relationship Id="rId4" Type="http://schemas.openxmlformats.org/officeDocument/2006/relationships/image" Target="../media/image3.jpeg" /></Relationships>
</file>

<file path=ppt/slides/_rels/slide20.xml.rels><?xml version="1.0" encoding="UTF-8" standalone="yes"?>
<Relationships xmlns="http://schemas.openxmlformats.org/package/2006/relationships"><Relationship Id="rId3" Type="http://schemas.openxmlformats.org/officeDocument/2006/relationships/image" Target="../media/image19.jpg" /><Relationship Id="rId2" Type="http://schemas.openxmlformats.org/officeDocument/2006/relationships/notesSlide" Target="../notesSlides/notesSlide20.xml" /><Relationship Id="rId1" Type="http://schemas.openxmlformats.org/officeDocument/2006/relationships/slideLayout" Target="../slideLayouts/slideLayout10.xml" /><Relationship Id="rId4" Type="http://schemas.openxmlformats.org/officeDocument/2006/relationships/image" Target="../media/image31.png" /></Relationships>
</file>

<file path=ppt/slides/_rels/slide21.xml.rels><?xml version="1.0" encoding="UTF-8" standalone="yes"?>
<Relationships xmlns="http://schemas.openxmlformats.org/package/2006/relationships"><Relationship Id="rId3" Type="http://schemas.openxmlformats.org/officeDocument/2006/relationships/image" Target="../media/image19.jpg" /><Relationship Id="rId2" Type="http://schemas.openxmlformats.org/officeDocument/2006/relationships/notesSlide" Target="../notesSlides/notesSlide21.xml" /><Relationship Id="rId1" Type="http://schemas.openxmlformats.org/officeDocument/2006/relationships/slideLayout" Target="../slideLayouts/slideLayout10.xml" /><Relationship Id="rId4" Type="http://schemas.openxmlformats.org/officeDocument/2006/relationships/image" Target="../media/image32.png" /></Relationships>
</file>

<file path=ppt/slides/_rels/slide22.xml.rels><?xml version="1.0" encoding="UTF-8" standalone="yes"?>
<Relationships xmlns="http://schemas.openxmlformats.org/package/2006/relationships"><Relationship Id="rId3" Type="http://schemas.openxmlformats.org/officeDocument/2006/relationships/image" Target="../media/image19.jpg" /><Relationship Id="rId2" Type="http://schemas.openxmlformats.org/officeDocument/2006/relationships/notesSlide" Target="../notesSlides/notesSlide22.xml" /><Relationship Id="rId1" Type="http://schemas.openxmlformats.org/officeDocument/2006/relationships/slideLayout" Target="../slideLayouts/slideLayout10.xml" /><Relationship Id="rId4" Type="http://schemas.openxmlformats.org/officeDocument/2006/relationships/image" Target="../media/image33.png" /></Relationships>
</file>

<file path=ppt/slides/_rels/slide23.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23.xml" /><Relationship Id="rId1" Type="http://schemas.openxmlformats.org/officeDocument/2006/relationships/slideLayout" Target="../slideLayouts/slideLayout8.xml" /><Relationship Id="rId6" Type="http://schemas.openxmlformats.org/officeDocument/2006/relationships/image" Target="../media/image35.png" /><Relationship Id="rId5" Type="http://schemas.openxmlformats.org/officeDocument/2006/relationships/image" Target="../media/image34.png" /><Relationship Id="rId4" Type="http://schemas.microsoft.com/office/2007/relationships/hdphoto" Target="../media/hdphoto2.wdp" /></Relationships>
</file>

<file path=ppt/slides/_rels/slide24.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24.xml" /><Relationship Id="rId1" Type="http://schemas.openxmlformats.org/officeDocument/2006/relationships/slideLayout" Target="../slideLayouts/slideLayout8.xml" /><Relationship Id="rId6" Type="http://schemas.openxmlformats.org/officeDocument/2006/relationships/image" Target="../media/image37.png" /><Relationship Id="rId5" Type="http://schemas.openxmlformats.org/officeDocument/2006/relationships/image" Target="../media/image36.png" /><Relationship Id="rId4" Type="http://schemas.microsoft.com/office/2007/relationships/hdphoto" Target="../media/hdphoto2.wdp" /></Relationships>
</file>

<file path=ppt/slides/_rels/slide25.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25.xml" /><Relationship Id="rId1" Type="http://schemas.openxmlformats.org/officeDocument/2006/relationships/slideLayout" Target="../slideLayouts/slideLayout8.xml" /><Relationship Id="rId6" Type="http://schemas.openxmlformats.org/officeDocument/2006/relationships/image" Target="../media/image39.png" /><Relationship Id="rId5" Type="http://schemas.openxmlformats.org/officeDocument/2006/relationships/image" Target="../media/image38.png" /><Relationship Id="rId4" Type="http://schemas.microsoft.com/office/2007/relationships/hdphoto" Target="../media/hdphoto2.wdp" /></Relationships>
</file>

<file path=ppt/slides/_rels/slide2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26.xml" /><Relationship Id="rId1" Type="http://schemas.openxmlformats.org/officeDocument/2006/relationships/slideLayout" Target="../slideLayouts/slideLayout8.xml" /><Relationship Id="rId6" Type="http://schemas.openxmlformats.org/officeDocument/2006/relationships/image" Target="../media/image41.png" /><Relationship Id="rId5" Type="http://schemas.openxmlformats.org/officeDocument/2006/relationships/image" Target="../media/image40.png" /><Relationship Id="rId4" Type="http://schemas.microsoft.com/office/2007/relationships/hdphoto" Target="../media/hdphoto2.wdp" /></Relationships>
</file>

<file path=ppt/slides/_rels/slide27.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27.xml" /><Relationship Id="rId1" Type="http://schemas.openxmlformats.org/officeDocument/2006/relationships/slideLayout" Target="../slideLayouts/slideLayout8.xml" /><Relationship Id="rId6" Type="http://schemas.openxmlformats.org/officeDocument/2006/relationships/image" Target="../media/image43.png" /><Relationship Id="rId5" Type="http://schemas.openxmlformats.org/officeDocument/2006/relationships/image" Target="../media/image42.png" /><Relationship Id="rId4" Type="http://schemas.microsoft.com/office/2007/relationships/hdphoto" Target="../media/hdphoto2.wdp" /></Relationships>
</file>

<file path=ppt/slides/_rels/slide28.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28.xml" /><Relationship Id="rId1" Type="http://schemas.openxmlformats.org/officeDocument/2006/relationships/slideLayout" Target="../slideLayouts/slideLayout5.xml" /><Relationship Id="rId5" Type="http://schemas.openxmlformats.org/officeDocument/2006/relationships/image" Target="../media/image44.png" /><Relationship Id="rId4" Type="http://schemas.microsoft.com/office/2007/relationships/hdphoto" Target="../media/hdphoto1.wdp" /></Relationships>
</file>

<file path=ppt/slides/_rels/slide29.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29.xml" /><Relationship Id="rId1" Type="http://schemas.openxmlformats.org/officeDocument/2006/relationships/slideLayout" Target="../slideLayouts/slideLayout5.xml" /><Relationship Id="rId4" Type="http://schemas.microsoft.com/office/2007/relationships/hdphoto" Target="../media/hdphoto1.wdp" /></Relationships>
</file>

<file path=ppt/slides/_rels/slide3.xml.rels><?xml version="1.0" encoding="UTF-8" standalone="yes"?>
<Relationships xmlns="http://schemas.openxmlformats.org/package/2006/relationships"><Relationship Id="rId3" Type="http://schemas.openxmlformats.org/officeDocument/2006/relationships/image" Target="../media/image4.jpg" /><Relationship Id="rId2" Type="http://schemas.openxmlformats.org/officeDocument/2006/relationships/notesSlide" Target="../notesSlides/notesSlide3.xml" /><Relationship Id="rId1" Type="http://schemas.openxmlformats.org/officeDocument/2006/relationships/slideLayout" Target="../slideLayouts/slideLayout3.xml" /><Relationship Id="rId4" Type="http://schemas.openxmlformats.org/officeDocument/2006/relationships/image" Target="../media/image5.jpg" /></Relationships>
</file>

<file path=ppt/slides/_rels/slide30.xml.rels><?xml version="1.0" encoding="UTF-8" standalone="yes"?>
<Relationships xmlns="http://schemas.openxmlformats.org/package/2006/relationships"><Relationship Id="rId3" Type="http://schemas.openxmlformats.org/officeDocument/2006/relationships/image" Target="../media/image45.jpg" /><Relationship Id="rId2" Type="http://schemas.openxmlformats.org/officeDocument/2006/relationships/notesSlide" Target="../notesSlides/notesSlide30.xml" /><Relationship Id="rId1" Type="http://schemas.openxmlformats.org/officeDocument/2006/relationships/slideLayout" Target="../slideLayouts/slideLayout6.xml" /></Relationships>
</file>

<file path=ppt/slides/_rels/slide31.xml.rels><?xml version="1.0" encoding="UTF-8" standalone="yes"?>
<Relationships xmlns="http://schemas.openxmlformats.org/package/2006/relationships"><Relationship Id="rId3" Type="http://schemas.openxmlformats.org/officeDocument/2006/relationships/image" Target="../media/image4.jpg" /><Relationship Id="rId2" Type="http://schemas.openxmlformats.org/officeDocument/2006/relationships/notesSlide" Target="../notesSlides/notesSlide31.xml" /><Relationship Id="rId1" Type="http://schemas.openxmlformats.org/officeDocument/2006/relationships/slideLayout" Target="../slideLayouts/slideLayout3.xml" /></Relationships>
</file>

<file path=ppt/slides/_rels/slide32.xml.rels><?xml version="1.0" encoding="UTF-8" standalone="yes"?>
<Relationships xmlns="http://schemas.openxmlformats.org/package/2006/relationships"><Relationship Id="rId3" Type="http://schemas.openxmlformats.org/officeDocument/2006/relationships/image" Target="../media/image4.jpg" /><Relationship Id="rId2" Type="http://schemas.openxmlformats.org/officeDocument/2006/relationships/notesSlide" Target="../notesSlides/notesSlide32.xml" /><Relationship Id="rId1" Type="http://schemas.openxmlformats.org/officeDocument/2006/relationships/slideLayout" Target="../slideLayouts/slideLayout3.xml" /></Relationships>
</file>

<file path=ppt/slides/_rels/slide33.xml.rels><?xml version="1.0" encoding="UTF-8" standalone="yes"?>
<Relationships xmlns="http://schemas.openxmlformats.org/package/2006/relationships"><Relationship Id="rId3" Type="http://schemas.openxmlformats.org/officeDocument/2006/relationships/image" Target="../media/image4.jpg" /><Relationship Id="rId2" Type="http://schemas.openxmlformats.org/officeDocument/2006/relationships/notesSlide" Target="../notesSlides/notesSlide33.xml" /><Relationship Id="rId1" Type="http://schemas.openxmlformats.org/officeDocument/2006/relationships/slideLayout" Target="../slideLayouts/slideLayout3.xml" /></Relationships>
</file>

<file path=ppt/slides/_rels/slide34.xml.rels><?xml version="1.0" encoding="UTF-8" standalone="yes"?>
<Relationships xmlns="http://schemas.openxmlformats.org/package/2006/relationships"><Relationship Id="rId3" Type="http://schemas.openxmlformats.org/officeDocument/2006/relationships/image" Target="../media/image4.jpg" /><Relationship Id="rId2" Type="http://schemas.openxmlformats.org/officeDocument/2006/relationships/notesSlide" Target="../notesSlides/notesSlide34.xml" /><Relationship Id="rId1" Type="http://schemas.openxmlformats.org/officeDocument/2006/relationships/slideLayout" Target="../slideLayouts/slideLayout3.xml" /></Relationships>
</file>

<file path=ppt/slides/_rels/slide35.xml.rels><?xml version="1.0" encoding="UTF-8" standalone="yes"?>
<Relationships xmlns="http://schemas.openxmlformats.org/package/2006/relationships"><Relationship Id="rId3" Type="http://schemas.openxmlformats.org/officeDocument/2006/relationships/hyperlink" Target="https://support.office.com/es-es/article/editar-la-presentaci%c3%b3n-de-la-escuela-44445997-6769-4d44-8b30-f9e3050adbfb?omkt=es-ES&amp;ui=es-ES&amp;rs=es-ES&amp;ad=ES" TargetMode="External" /><Relationship Id="rId2" Type="http://schemas.openxmlformats.org/officeDocument/2006/relationships/notesSlide" Target="../notesSlides/notesSlide35.xml" /><Relationship Id="rId1" Type="http://schemas.openxmlformats.org/officeDocument/2006/relationships/slideLayout" Target="../slideLayouts/slideLayout12.xml" /><Relationship Id="rId5" Type="http://schemas.openxmlformats.org/officeDocument/2006/relationships/image" Target="../media/image47.jpg" /><Relationship Id="rId4" Type="http://schemas.openxmlformats.org/officeDocument/2006/relationships/image" Target="../media/image46.jpg" /></Relationships>
</file>

<file path=ppt/slides/_rels/slide4.xml.rels><?xml version="1.0" encoding="UTF-8" standalone="yes"?>
<Relationships xmlns="http://schemas.openxmlformats.org/package/2006/relationships"><Relationship Id="rId3" Type="http://schemas.openxmlformats.org/officeDocument/2006/relationships/image" Target="../media/image6.jpg" /><Relationship Id="rId2" Type="http://schemas.openxmlformats.org/officeDocument/2006/relationships/notesSlide" Target="../notesSlides/notesSlide4.xml" /><Relationship Id="rId1" Type="http://schemas.openxmlformats.org/officeDocument/2006/relationships/slideLayout" Target="../slideLayouts/slideLayout4.xml" /><Relationship Id="rId4" Type="http://schemas.openxmlformats.org/officeDocument/2006/relationships/image" Target="../media/image7.jpg" /></Relationships>
</file>

<file path=ppt/slides/_rels/slide5.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5.xml" /><Relationship Id="rId1" Type="http://schemas.openxmlformats.org/officeDocument/2006/relationships/slideLayout" Target="../slideLayouts/slideLayout5.xml" /><Relationship Id="rId5" Type="http://schemas.openxmlformats.org/officeDocument/2006/relationships/image" Target="../media/image9.jpg" /><Relationship Id="rId4" Type="http://schemas.microsoft.com/office/2007/relationships/hdphoto" Target="../media/hdphoto1.wdp" /></Relationships>
</file>

<file path=ppt/slides/_rels/slide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6.xml" /><Relationship Id="rId1" Type="http://schemas.openxmlformats.org/officeDocument/2006/relationships/slideLayout" Target="../slideLayouts/slideLayout8.xml" /><Relationship Id="rId5" Type="http://schemas.openxmlformats.org/officeDocument/2006/relationships/image" Target="../media/image11.jpg" /><Relationship Id="rId4" Type="http://schemas.microsoft.com/office/2007/relationships/hdphoto" Target="../media/hdphoto2.wdp" /></Relationships>
</file>

<file path=ppt/slides/_rels/slide7.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notesSlide" Target="../notesSlides/notesSlide7.xml" /><Relationship Id="rId1" Type="http://schemas.openxmlformats.org/officeDocument/2006/relationships/slideLayout" Target="../slideLayouts/slideLayout7.xml" /><Relationship Id="rId4" Type="http://schemas.openxmlformats.org/officeDocument/2006/relationships/image" Target="../media/image13.png" /></Relationships>
</file>

<file path=ppt/slides/_rels/slide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8.xml" /><Relationship Id="rId1" Type="http://schemas.openxmlformats.org/officeDocument/2006/relationships/slideLayout" Target="../slideLayouts/slideLayout9.xml" /><Relationship Id="rId5" Type="http://schemas.openxmlformats.org/officeDocument/2006/relationships/image" Target="../media/image15.png" /><Relationship Id="rId4" Type="http://schemas.microsoft.com/office/2007/relationships/hdphoto" Target="../media/hdphoto3.wdp" /></Relationships>
</file>

<file path=ppt/slides/_rels/slide9.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9.xml" /><Relationship Id="rId1" Type="http://schemas.openxmlformats.org/officeDocument/2006/relationships/slideLayout" Target="../slideLayouts/slideLayout9.xml" /><Relationship Id="rId5" Type="http://schemas.openxmlformats.org/officeDocument/2006/relationships/image" Target="../media/image16.png" /><Relationship Id="rId4" Type="http://schemas.microsoft.com/office/2007/relationships/hdphoto" Target="../media/hdphoto3.wdp" /></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6000">
              <a:schemeClr val="tx1">
                <a:lumMod val="65000"/>
                <a:lumOff val="35000"/>
              </a:schemeClr>
            </a:gs>
            <a:gs pos="100000">
              <a:schemeClr val="tx1">
                <a:lumMod val="85000"/>
                <a:lumOff val="15000"/>
              </a:schemeClr>
            </a:gs>
          </a:gsLst>
          <a:path path="circle">
            <a:fillToRect l="50000" t="130000" r="50000" b="-30000"/>
          </a:path>
        </a:gradFill>
        <a:effectLst/>
      </p:bgPr>
    </p:bg>
    <p:spTree>
      <p:nvGrpSpPr>
        <p:cNvPr id="1" name=""/>
        <p:cNvGrpSpPr/>
        <p:nvPr/>
      </p:nvGrpSpPr>
      <p:grpSpPr>
        <a:xfrm>
          <a:off x="0" y="0"/>
          <a:ext cx="0" cy="0"/>
          <a:chOff x="0" y="0"/>
          <a:chExt cx="0" cy="0"/>
        </a:xfrm>
      </p:grpSpPr>
      <p:sp useBgFill="1">
        <p:nvSpPr>
          <p:cNvPr id="8" name="Rectángulo 7" descr="elemento decorativo">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702C792-936D-4B4D-BAA1-39B609046296}"/>
              </a:ext>
            </a:extLst>
          </p:cNvPr>
          <p:cNvSpPr>
            <a:spLocks noGrp="1"/>
          </p:cNvSpPr>
          <p:nvPr>
            <p:ph type="ctrTitle"/>
          </p:nvPr>
        </p:nvSpPr>
        <p:spPr>
          <a:xfrm>
            <a:off x="124613" y="2338714"/>
            <a:ext cx="7503169" cy="4048518"/>
          </a:xfrm>
        </p:spPr>
        <p:txBody>
          <a:bodyPr rtlCol="0" anchor="ctr">
            <a:normAutofit/>
          </a:bodyPr>
          <a:lstStyle/>
          <a:p>
            <a:pPr rtl="0"/>
            <a:r>
              <a:rPr lang="es-ES" dirty="0">
                <a:solidFill>
                  <a:schemeClr val="bg1"/>
                </a:solidFill>
                <a:latin typeface="Algerian" panose="04020705040A02060702" pitchFamily="82" charset="0"/>
                <a:cs typeface="Segoe UI" panose="020B0502040204020203" pitchFamily="34" charset="0"/>
              </a:rPr>
              <a:t>BASE DE DATOS PARA AGENCIA DE VIAJES</a:t>
            </a:r>
            <a:endParaRPr lang="es-ES" dirty="0">
              <a:solidFill>
                <a:schemeClr val="bg1"/>
              </a:solidFill>
              <a:latin typeface="Algerian" panose="04020705040A02060702" pitchFamily="82" charset="0"/>
            </a:endParaRPr>
          </a:p>
        </p:txBody>
      </p:sp>
      <p:sp>
        <p:nvSpPr>
          <p:cNvPr id="3" name="Subtítulo 2">
            <a:extLst>
              <a:ext uri="{FF2B5EF4-FFF2-40B4-BE49-F238E27FC236}">
                <a16:creationId xmlns:a16="http://schemas.microsoft.com/office/drawing/2014/main" id="{2A2C1EC0-BDC8-41DC-A622-271C07FB051C}"/>
              </a:ext>
            </a:extLst>
          </p:cNvPr>
          <p:cNvSpPr>
            <a:spLocks noGrp="1"/>
          </p:cNvSpPr>
          <p:nvPr>
            <p:ph type="subTitle" idx="1"/>
          </p:nvPr>
        </p:nvSpPr>
        <p:spPr>
          <a:xfrm>
            <a:off x="7961258" y="4534872"/>
            <a:ext cx="3500826" cy="1737360"/>
          </a:xfrm>
        </p:spPr>
        <p:txBody>
          <a:bodyPr rtlCol="0" anchor="ctr">
            <a:normAutofit fontScale="77500" lnSpcReduction="20000"/>
          </a:bodyPr>
          <a:lstStyle/>
          <a:p>
            <a:pPr algn="l" rtl="0"/>
            <a:r>
              <a:rPr lang="es-ES" sz="2200" dirty="0">
                <a:solidFill>
                  <a:schemeClr val="bg1"/>
                </a:solidFill>
                <a:latin typeface="Bahnschrift SemiLight" panose="020B0502040204020203" pitchFamily="34" charset="0"/>
              </a:rPr>
              <a:t>Presentada por :</a:t>
            </a:r>
          </a:p>
          <a:p>
            <a:pPr algn="l" rtl="0"/>
            <a:r>
              <a:rPr lang="es-ES" sz="2200" dirty="0">
                <a:solidFill>
                  <a:schemeClr val="bg1"/>
                </a:solidFill>
                <a:latin typeface="Bahnschrift SemiLight" panose="020B0502040204020203" pitchFamily="34" charset="0"/>
              </a:rPr>
              <a:t>Daniela Barreto</a:t>
            </a:r>
          </a:p>
          <a:p>
            <a:pPr algn="l" rtl="0"/>
            <a:r>
              <a:rPr lang="es-ES" sz="2200" dirty="0">
                <a:solidFill>
                  <a:schemeClr val="bg1"/>
                </a:solidFill>
                <a:latin typeface="Bahnschrift SemiLight" panose="020B0502040204020203" pitchFamily="34" charset="0"/>
              </a:rPr>
              <a:t>Alex Alejandro Mamani Limachi</a:t>
            </a:r>
          </a:p>
          <a:p>
            <a:pPr algn="l" rtl="0"/>
            <a:r>
              <a:rPr lang="es-ES" sz="2200" dirty="0">
                <a:solidFill>
                  <a:schemeClr val="bg1"/>
                </a:solidFill>
                <a:latin typeface="Bahnschrift SemiLight" panose="020B0502040204020203" pitchFamily="34" charset="0"/>
              </a:rPr>
              <a:t>Kevin Brayan Mendoza Chejo</a:t>
            </a:r>
          </a:p>
          <a:p>
            <a:pPr algn="l" rtl="0"/>
            <a:r>
              <a:rPr lang="es-ES" sz="2200" dirty="0">
                <a:solidFill>
                  <a:schemeClr val="bg1"/>
                </a:solidFill>
                <a:latin typeface="Bahnschrift SemiLight" panose="020B0502040204020203" pitchFamily="34" charset="0"/>
              </a:rPr>
              <a:t>Kenneth Omar Mamani Zegarra</a:t>
            </a:r>
          </a:p>
        </p:txBody>
      </p:sp>
      <p:cxnSp>
        <p:nvCxnSpPr>
          <p:cNvPr id="18" name="Conector recto 17" descr="elemento decorativo">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Elipse 9" descr="elemento decorativo">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2" name="Elipse 11" descr="elemento decorativo">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4" name="Elipse 13" descr="elemento decorativo">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6" name="Forma libre: Forma 15" descr="elemento decorativo">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4" name="Rectángulo 3"/>
          <p:cNvSpPr/>
          <p:nvPr/>
        </p:nvSpPr>
        <p:spPr>
          <a:xfrm>
            <a:off x="6296527" y="124143"/>
            <a:ext cx="5895474" cy="1569660"/>
          </a:xfrm>
          <a:prstGeom prst="rect">
            <a:avLst/>
          </a:prstGeom>
        </p:spPr>
        <p:txBody>
          <a:bodyPr wrap="square">
            <a:spAutoFit/>
          </a:bodyPr>
          <a:lstStyle/>
          <a:p>
            <a:r>
              <a:rPr lang="es-ES" sz="4800" dirty="0">
                <a:solidFill>
                  <a:srgbClr val="FFFF00"/>
                </a:solidFill>
                <a:latin typeface="Algerian" panose="04020705040A02060702" pitchFamily="82" charset="0"/>
                <a:cs typeface="Segoe UI" panose="020B0502040204020203" pitchFamily="34" charset="0"/>
              </a:rPr>
              <a:t>PROYECTO FINAL -</a:t>
            </a:r>
            <a:r>
              <a:rPr lang="en-CA" sz="4800" dirty="0">
                <a:solidFill>
                  <a:srgbClr val="FFFF00"/>
                </a:solidFill>
                <a:latin typeface="Algerian" panose="04020705040A02060702" pitchFamily="82" charset="0"/>
                <a:cs typeface="Segoe UI" panose="020B0502040204020203" pitchFamily="34" charset="0"/>
              </a:rPr>
              <a:t> </a:t>
            </a:r>
            <a:r>
              <a:rPr lang="es-ES" sz="4800" dirty="0">
                <a:solidFill>
                  <a:srgbClr val="FFFF00"/>
                </a:solidFill>
                <a:latin typeface="Algerian" panose="04020705040A02060702" pitchFamily="82" charset="0"/>
                <a:cs typeface="Segoe UI" panose="020B0502040204020203" pitchFamily="34" charset="0"/>
              </a:rPr>
              <a:t>HITO 5</a:t>
            </a:r>
            <a:endParaRPr lang="es-BO" sz="4800" dirty="0">
              <a:solidFill>
                <a:srgbClr val="FFFF00"/>
              </a:solidFill>
              <a:latin typeface="Algerian" panose="04020705040A02060702" pitchFamily="82" charset="0"/>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93854" cy="2210561"/>
          </a:xfrm>
          <a:prstGeom prst="rect">
            <a:avLst/>
          </a:prstGeom>
        </p:spPr>
      </p:pic>
    </p:spTree>
    <p:extLst>
      <p:ext uri="{BB962C8B-B14F-4D97-AF65-F5344CB8AC3E}">
        <p14:creationId xmlns:p14="http://schemas.microsoft.com/office/powerpoint/2010/main" val="2462431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e diferente">
            <a:extLst>
              <a:ext uri="{FF2B5EF4-FFF2-40B4-BE49-F238E27FC236}">
                <a16:creationId xmlns:a16="http://schemas.microsoft.com/office/drawing/2014/main" id="{4CEAC354-1EC4-4B1C-8785-9E71798AB077}"/>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0BA1B3B2-A10C-4D76-BB3E-0045C73F2C63}"/>
              </a:ext>
            </a:extLst>
          </p:cNvPr>
          <p:cNvSpPr>
            <a:spLocks noGrp="1"/>
          </p:cNvSpPr>
          <p:nvPr>
            <p:ph type="title"/>
          </p:nvPr>
        </p:nvSpPr>
        <p:spPr bwMode="white"/>
        <p:txBody>
          <a:bodyPr rtlCol="0"/>
          <a:lstStyle/>
          <a:p>
            <a:r>
              <a:rPr lang="es-BO" dirty="0">
                <a:solidFill>
                  <a:schemeClr val="accent3">
                    <a:lumMod val="60000"/>
                    <a:lumOff val="40000"/>
                  </a:schemeClr>
                </a:solidFill>
                <a:latin typeface="Algerian" panose="04020705040A02060702" pitchFamily="82" charset="0"/>
              </a:rPr>
              <a:t>b. Entidades/tablas de sistema:</a:t>
            </a:r>
            <a:br>
              <a:rPr lang="es-ES" dirty="0">
                <a:solidFill>
                  <a:prstClr val="white"/>
                </a:solidFill>
                <a:latin typeface="Cambria" panose="02040503050406030204" pitchFamily="18" charset="0"/>
                <a:ea typeface="Cambria" panose="02040503050406030204" pitchFamily="18" charset="0"/>
              </a:rPr>
            </a:br>
            <a:r>
              <a:rPr lang="es-ES" sz="1100" dirty="0">
                <a:solidFill>
                  <a:prstClr val="white"/>
                </a:solidFill>
                <a:latin typeface="Cambria" panose="02040503050406030204" pitchFamily="18" charset="0"/>
                <a:ea typeface="Cambria" panose="02040503050406030204" pitchFamily="18" charset="0"/>
              </a:rPr>
              <a:t> </a:t>
            </a:r>
            <a:br>
              <a:rPr lang="es-ES" dirty="0">
                <a:solidFill>
                  <a:prstClr val="white"/>
                </a:solidFill>
                <a:latin typeface="Cambria" panose="02040503050406030204" pitchFamily="18" charset="0"/>
                <a:ea typeface="Cambria" panose="02040503050406030204" pitchFamily="18" charset="0"/>
              </a:rPr>
            </a:br>
            <a:endParaRPr lang="es-ES" dirty="0"/>
          </a:p>
        </p:txBody>
      </p:sp>
      <p:pic>
        <p:nvPicPr>
          <p:cNvPr id="8" name="Marcador de contenido 7"/>
          <p:cNvPicPr>
            <a:picLocks noGrp="1" noChangeAspect="1"/>
          </p:cNvPicPr>
          <p:nvPr>
            <p:ph idx="1"/>
          </p:nvPr>
        </p:nvPicPr>
        <p:blipFill>
          <a:blip r:embed="rId5"/>
          <a:stretch>
            <a:fillRect/>
          </a:stretch>
        </p:blipFill>
        <p:spPr>
          <a:xfrm>
            <a:off x="694267" y="1874274"/>
            <a:ext cx="10007599" cy="3772993"/>
          </a:xfrm>
          <a:prstGeom prst="rect">
            <a:avLst/>
          </a:prstGeom>
        </p:spPr>
      </p:pic>
    </p:spTree>
    <p:extLst>
      <p:ext uri="{BB962C8B-B14F-4D97-AF65-F5344CB8AC3E}">
        <p14:creationId xmlns:p14="http://schemas.microsoft.com/office/powerpoint/2010/main" val="136928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e diferente">
            <a:extLst>
              <a:ext uri="{FF2B5EF4-FFF2-40B4-BE49-F238E27FC236}">
                <a16:creationId xmlns:a16="http://schemas.microsoft.com/office/drawing/2014/main" id="{4CEAC354-1EC4-4B1C-8785-9E71798AB077}"/>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0BA1B3B2-A10C-4D76-BB3E-0045C73F2C63}"/>
              </a:ext>
            </a:extLst>
          </p:cNvPr>
          <p:cNvSpPr>
            <a:spLocks noGrp="1"/>
          </p:cNvSpPr>
          <p:nvPr>
            <p:ph type="title"/>
          </p:nvPr>
        </p:nvSpPr>
        <p:spPr bwMode="white"/>
        <p:txBody>
          <a:bodyPr rtlCol="0"/>
          <a:lstStyle/>
          <a:p>
            <a:r>
              <a:rPr lang="es-BO" dirty="0">
                <a:solidFill>
                  <a:schemeClr val="accent3">
                    <a:lumMod val="60000"/>
                    <a:lumOff val="40000"/>
                  </a:schemeClr>
                </a:solidFill>
                <a:latin typeface="Algerian" panose="04020705040A02060702" pitchFamily="82" charset="0"/>
              </a:rPr>
              <a:t>b. Entidades/tablas de sistema:</a:t>
            </a:r>
            <a:br>
              <a:rPr lang="es-ES" dirty="0">
                <a:solidFill>
                  <a:prstClr val="white"/>
                </a:solidFill>
                <a:latin typeface="Cambria" panose="02040503050406030204" pitchFamily="18" charset="0"/>
                <a:ea typeface="Cambria" panose="02040503050406030204" pitchFamily="18" charset="0"/>
              </a:rPr>
            </a:br>
            <a:r>
              <a:rPr lang="es-ES" sz="1100" dirty="0">
                <a:solidFill>
                  <a:prstClr val="white"/>
                </a:solidFill>
                <a:latin typeface="Cambria" panose="02040503050406030204" pitchFamily="18" charset="0"/>
                <a:ea typeface="Cambria" panose="02040503050406030204" pitchFamily="18" charset="0"/>
              </a:rPr>
              <a:t> </a:t>
            </a:r>
            <a:br>
              <a:rPr lang="es-ES" dirty="0">
                <a:solidFill>
                  <a:prstClr val="white"/>
                </a:solidFill>
                <a:latin typeface="Cambria" panose="02040503050406030204" pitchFamily="18" charset="0"/>
                <a:ea typeface="Cambria" panose="02040503050406030204" pitchFamily="18" charset="0"/>
              </a:rPr>
            </a:br>
            <a:endParaRPr lang="es-ES" dirty="0"/>
          </a:p>
        </p:txBody>
      </p:sp>
      <p:pic>
        <p:nvPicPr>
          <p:cNvPr id="5" name="Marcador de contenido 4"/>
          <p:cNvPicPr>
            <a:picLocks noGrp="1" noChangeAspect="1"/>
          </p:cNvPicPr>
          <p:nvPr>
            <p:ph idx="1"/>
          </p:nvPr>
        </p:nvPicPr>
        <p:blipFill>
          <a:blip r:embed="rId5"/>
          <a:stretch>
            <a:fillRect/>
          </a:stretch>
        </p:blipFill>
        <p:spPr>
          <a:xfrm>
            <a:off x="1393963" y="1760520"/>
            <a:ext cx="8376569" cy="3607876"/>
          </a:xfrm>
          <a:prstGeom prst="rect">
            <a:avLst/>
          </a:prstGeom>
        </p:spPr>
      </p:pic>
    </p:spTree>
    <p:extLst>
      <p:ext uri="{BB962C8B-B14F-4D97-AF65-F5344CB8AC3E}">
        <p14:creationId xmlns:p14="http://schemas.microsoft.com/office/powerpoint/2010/main" val="3730188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Viaje de tortuga ">
            <a:extLst>
              <a:ext uri="{FF2B5EF4-FFF2-40B4-BE49-F238E27FC236}">
                <a16:creationId xmlns:a16="http://schemas.microsoft.com/office/drawing/2014/main" id="{8B53DFA4-51A9-49E0-A7E1-C6D4BFDD0DF8}"/>
              </a:ext>
            </a:extLst>
          </p:cNvPr>
          <p:cNvPicPr>
            <a:picLocks noChangeAspect="1"/>
          </p:cNvPicPr>
          <p:nvPr/>
        </p:nvPicPr>
        <p:blipFill rotWithShape="1">
          <a:blip r:embed="rId3"/>
          <a:srcRect l="156"/>
          <a:stretch/>
        </p:blipFill>
        <p:spPr>
          <a:xfrm>
            <a:off x="0" y="-17482"/>
            <a:ext cx="12204000" cy="6875482"/>
          </a:xfrm>
          <a:prstGeom prst="rect">
            <a:avLst/>
          </a:prstGeom>
        </p:spPr>
      </p:pic>
      <p:sp>
        <p:nvSpPr>
          <p:cNvPr id="5" name="Rectángulo: Esquinas redondeadas 4" descr="elemento decorativo">
            <a:extLst>
              <a:ext uri="{FF2B5EF4-FFF2-40B4-BE49-F238E27FC236}">
                <a16:creationId xmlns:a16="http://schemas.microsoft.com/office/drawing/2014/main" id="{3F1C3BC9-355B-40D1-86CA-7D31F9A5B7E0}"/>
              </a:ext>
              <a:ext uri="{C183D7F6-B498-43B3-948B-1728B52AA6E4}">
                <adec:decorative xmlns:adec="http://schemas.microsoft.com/office/drawing/2017/decorative" val="1"/>
              </a:ext>
            </a:extLst>
          </p:cNvPr>
          <p:cNvSpPr/>
          <p:nvPr/>
        </p:nvSpPr>
        <p:spPr bwMode="white">
          <a:xfrm>
            <a:off x="335395" y="265766"/>
            <a:ext cx="10752860" cy="648000"/>
          </a:xfrm>
          <a:prstGeom prst="roundRect">
            <a:avLst>
              <a:gd name="adj" fmla="val 10787"/>
            </a:avLst>
          </a:prstGeom>
          <a:solidFill>
            <a:srgbClr val="133A61">
              <a:alpha val="26000"/>
            </a:srgbClr>
          </a:solidFill>
          <a:ln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solidFill>
                  <a:schemeClr val="accent3">
                    <a:lumMod val="60000"/>
                    <a:lumOff val="40000"/>
                  </a:schemeClr>
                </a:solidFill>
                <a:latin typeface="Algerian" panose="04020705040A02060702" pitchFamily="82" charset="0"/>
              </a:rPr>
              <a:t>c. Diseño de la base de datos.</a:t>
            </a:r>
          </a:p>
        </p:txBody>
      </p:sp>
      <p:pic>
        <p:nvPicPr>
          <p:cNvPr id="9" name="Marcador de contenido 8"/>
          <p:cNvPicPr>
            <a:picLocks noGrp="1"/>
          </p:cNvPicPr>
          <p:nvPr>
            <p:ph idx="1"/>
          </p:nvPr>
        </p:nvPicPr>
        <p:blipFill>
          <a:blip r:embed="rId4"/>
          <a:stretch>
            <a:fillRect/>
          </a:stretch>
        </p:blipFill>
        <p:spPr>
          <a:xfrm>
            <a:off x="0" y="1655762"/>
            <a:ext cx="8052955" cy="5202238"/>
          </a:xfrm>
          <a:prstGeom prst="rect">
            <a:avLst/>
          </a:prstGeom>
        </p:spPr>
      </p:pic>
      <p:sp>
        <p:nvSpPr>
          <p:cNvPr id="10" name="Rectángulo 9"/>
          <p:cNvSpPr/>
          <p:nvPr/>
        </p:nvSpPr>
        <p:spPr>
          <a:xfrm>
            <a:off x="1041804" y="1100098"/>
            <a:ext cx="9534756" cy="461665"/>
          </a:xfrm>
          <a:prstGeom prst="rect">
            <a:avLst/>
          </a:prstGeom>
        </p:spPr>
        <p:txBody>
          <a:bodyPr wrap="square">
            <a:spAutoFit/>
          </a:bodyPr>
          <a:lstStyle/>
          <a:p>
            <a:r>
              <a:rPr lang="es-ES" sz="2400" dirty="0">
                <a:solidFill>
                  <a:schemeClr val="accent3">
                    <a:lumMod val="60000"/>
                    <a:lumOff val="40000"/>
                  </a:schemeClr>
                </a:solidFill>
                <a:latin typeface="Algerian" panose="04020705040A02060702" pitchFamily="82" charset="0"/>
              </a:rPr>
              <a:t>i. </a:t>
            </a:r>
            <a:r>
              <a:rPr lang="es-ES" sz="2400" b="1" dirty="0">
                <a:solidFill>
                  <a:schemeClr val="accent3">
                    <a:lumMod val="60000"/>
                    <a:lumOff val="40000"/>
                  </a:schemeClr>
                </a:solidFill>
                <a:latin typeface="Algerian" panose="04020705040A02060702" pitchFamily="82" charset="0"/>
              </a:rPr>
              <a:t>Diseño E-R</a:t>
            </a:r>
            <a:r>
              <a:rPr lang="es-ES" sz="2400" dirty="0">
                <a:solidFill>
                  <a:schemeClr val="accent3">
                    <a:lumMod val="60000"/>
                    <a:lumOff val="40000"/>
                  </a:schemeClr>
                </a:solidFill>
                <a:latin typeface="Algerian" panose="04020705040A02060702" pitchFamily="82" charset="0"/>
              </a:rPr>
              <a:t>, adjuntar el diagrama entidad relación</a:t>
            </a:r>
            <a:endParaRPr lang="es-BO" sz="2400" dirty="0">
              <a:solidFill>
                <a:schemeClr val="accent3">
                  <a:lumMod val="60000"/>
                  <a:lumOff val="40000"/>
                </a:schemeClr>
              </a:solidFill>
              <a:latin typeface="Algerian" panose="04020705040A02060702" pitchFamily="82" charset="0"/>
            </a:endParaRPr>
          </a:p>
        </p:txBody>
      </p:sp>
      <p:sp>
        <p:nvSpPr>
          <p:cNvPr id="2" name="CuadroTexto 1">
            <a:extLst>
              <a:ext uri="{FF2B5EF4-FFF2-40B4-BE49-F238E27FC236}">
                <a16:creationId xmlns:a16="http://schemas.microsoft.com/office/drawing/2014/main" id="{FD21DF7E-924E-739F-17CC-E78938404C56}"/>
              </a:ext>
            </a:extLst>
          </p:cNvPr>
          <p:cNvSpPr txBox="1"/>
          <p:nvPr/>
        </p:nvSpPr>
        <p:spPr>
          <a:xfrm>
            <a:off x="9147710" y="3711038"/>
            <a:ext cx="2282289" cy="2031325"/>
          </a:xfrm>
          <a:prstGeom prst="rect">
            <a:avLst/>
          </a:prstGeom>
          <a:noFill/>
        </p:spPr>
        <p:txBody>
          <a:bodyPr wrap="square" rtlCol="0">
            <a:spAutoFit/>
          </a:bodyPr>
          <a:lstStyle/>
          <a:p>
            <a:pPr algn="l"/>
            <a:r>
              <a:rPr lang="es-US" b="1" dirty="0">
                <a:solidFill>
                  <a:schemeClr val="accent1"/>
                </a:solidFill>
              </a:rPr>
              <a:t>https://drive.google.com/file/d/1mNtz2-ImWIimrZwmUoyZ5_FHg7DiIe1i/view?usp=sharing</a:t>
            </a:r>
          </a:p>
        </p:txBody>
      </p:sp>
    </p:spTree>
    <p:extLst>
      <p:ext uri="{BB962C8B-B14F-4D97-AF65-F5344CB8AC3E}">
        <p14:creationId xmlns:p14="http://schemas.microsoft.com/office/powerpoint/2010/main" val="1239384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Viaje de tortuga ">
            <a:extLst>
              <a:ext uri="{FF2B5EF4-FFF2-40B4-BE49-F238E27FC236}">
                <a16:creationId xmlns:a16="http://schemas.microsoft.com/office/drawing/2014/main" id="{8B53DFA4-51A9-49E0-A7E1-C6D4BFDD0DF8}"/>
              </a:ext>
            </a:extLst>
          </p:cNvPr>
          <p:cNvPicPr>
            <a:picLocks noChangeAspect="1"/>
          </p:cNvPicPr>
          <p:nvPr/>
        </p:nvPicPr>
        <p:blipFill rotWithShape="1">
          <a:blip r:embed="rId3"/>
          <a:srcRect l="156"/>
          <a:stretch/>
        </p:blipFill>
        <p:spPr>
          <a:xfrm>
            <a:off x="0" y="0"/>
            <a:ext cx="12204000" cy="6875482"/>
          </a:xfrm>
          <a:prstGeom prst="rect">
            <a:avLst/>
          </a:prstGeom>
        </p:spPr>
      </p:pic>
      <p:sp>
        <p:nvSpPr>
          <p:cNvPr id="5" name="Rectángulo: Esquinas redondeadas 4" descr="elemento decorativo">
            <a:extLst>
              <a:ext uri="{FF2B5EF4-FFF2-40B4-BE49-F238E27FC236}">
                <a16:creationId xmlns:a16="http://schemas.microsoft.com/office/drawing/2014/main" id="{3F1C3BC9-355B-40D1-86CA-7D31F9A5B7E0}"/>
              </a:ext>
              <a:ext uri="{C183D7F6-B498-43B3-948B-1728B52AA6E4}">
                <adec:decorative xmlns:adec="http://schemas.microsoft.com/office/drawing/2017/decorative" val="1"/>
              </a:ext>
            </a:extLst>
          </p:cNvPr>
          <p:cNvSpPr/>
          <p:nvPr/>
        </p:nvSpPr>
        <p:spPr bwMode="white">
          <a:xfrm>
            <a:off x="335395" y="265766"/>
            <a:ext cx="10752860" cy="648000"/>
          </a:xfrm>
          <a:prstGeom prst="roundRect">
            <a:avLst>
              <a:gd name="adj" fmla="val 10787"/>
            </a:avLst>
          </a:prstGeom>
          <a:solidFill>
            <a:srgbClr val="133A61">
              <a:alpha val="26000"/>
            </a:srgbClr>
          </a:solidFill>
          <a:ln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solidFill>
                  <a:schemeClr val="accent3">
                    <a:lumMod val="60000"/>
                    <a:lumOff val="40000"/>
                  </a:schemeClr>
                </a:solidFill>
                <a:latin typeface="Algerian" panose="04020705040A02060702" pitchFamily="82" charset="0"/>
              </a:rPr>
              <a:t>c. Diseño de la base de datos.</a:t>
            </a:r>
          </a:p>
        </p:txBody>
      </p:sp>
      <p:sp>
        <p:nvSpPr>
          <p:cNvPr id="10" name="Rectángulo 9"/>
          <p:cNvSpPr/>
          <p:nvPr/>
        </p:nvSpPr>
        <p:spPr>
          <a:xfrm>
            <a:off x="99059" y="1100098"/>
            <a:ext cx="10989195" cy="830997"/>
          </a:xfrm>
          <a:prstGeom prst="rect">
            <a:avLst/>
          </a:prstGeom>
        </p:spPr>
        <p:txBody>
          <a:bodyPr wrap="square">
            <a:spAutoFit/>
          </a:bodyPr>
          <a:lstStyle/>
          <a:p>
            <a:r>
              <a:rPr lang="es-ES" sz="2400" dirty="0">
                <a:solidFill>
                  <a:schemeClr val="accent3">
                    <a:lumMod val="60000"/>
                    <a:lumOff val="40000"/>
                  </a:schemeClr>
                </a:solidFill>
                <a:latin typeface="Algerian" panose="04020705040A02060702" pitchFamily="82" charset="0"/>
              </a:rPr>
              <a:t>ii. Archivo .SQL de toda la Base de Datos, adjuntar toda la base de datos. Es decir todo el código SQL.</a:t>
            </a:r>
            <a:endParaRPr lang="es-BO" sz="2400" dirty="0">
              <a:solidFill>
                <a:schemeClr val="accent3">
                  <a:lumMod val="60000"/>
                  <a:lumOff val="40000"/>
                </a:schemeClr>
              </a:solidFill>
              <a:latin typeface="Algerian" panose="04020705040A02060702" pitchFamily="82" charset="0"/>
            </a:endParaRPr>
          </a:p>
        </p:txBody>
      </p:sp>
      <p:pic>
        <p:nvPicPr>
          <p:cNvPr id="3" name="Marcador de contenido 2"/>
          <p:cNvPicPr>
            <a:picLocks noGrp="1" noChangeAspect="1"/>
          </p:cNvPicPr>
          <p:nvPr>
            <p:ph idx="1"/>
          </p:nvPr>
        </p:nvPicPr>
        <p:blipFill>
          <a:blip r:embed="rId4"/>
          <a:stretch>
            <a:fillRect/>
          </a:stretch>
        </p:blipFill>
        <p:spPr>
          <a:xfrm>
            <a:off x="705377" y="2787539"/>
            <a:ext cx="3009024" cy="3119437"/>
          </a:xfrm>
          <a:prstGeom prst="rect">
            <a:avLst/>
          </a:prstGeom>
        </p:spPr>
      </p:pic>
      <p:pic>
        <p:nvPicPr>
          <p:cNvPr id="6" name="Imagen 5"/>
          <p:cNvPicPr>
            <a:picLocks noChangeAspect="1"/>
          </p:cNvPicPr>
          <p:nvPr/>
        </p:nvPicPr>
        <p:blipFill>
          <a:blip r:embed="rId5"/>
          <a:stretch>
            <a:fillRect/>
          </a:stretch>
        </p:blipFill>
        <p:spPr>
          <a:xfrm>
            <a:off x="7851094" y="2509463"/>
            <a:ext cx="4103839" cy="4114040"/>
          </a:xfrm>
          <a:prstGeom prst="rect">
            <a:avLst/>
          </a:prstGeom>
        </p:spPr>
      </p:pic>
      <p:sp>
        <p:nvSpPr>
          <p:cNvPr id="7" name="Rectángulo 6"/>
          <p:cNvSpPr/>
          <p:nvPr/>
        </p:nvSpPr>
        <p:spPr>
          <a:xfrm>
            <a:off x="1008229" y="2181915"/>
            <a:ext cx="2217274" cy="369332"/>
          </a:xfrm>
          <a:prstGeom prst="rect">
            <a:avLst/>
          </a:prstGeom>
        </p:spPr>
        <p:txBody>
          <a:bodyPr wrap="none">
            <a:spAutoFit/>
          </a:bodyPr>
          <a:lstStyle/>
          <a:p>
            <a:r>
              <a:rPr lang="es-BO" dirty="0">
                <a:solidFill>
                  <a:schemeClr val="accent3">
                    <a:lumMod val="60000"/>
                    <a:lumOff val="40000"/>
                  </a:schemeClr>
                </a:solidFill>
                <a:latin typeface="Algerian" panose="04020705040A02060702" pitchFamily="82" charset="0"/>
              </a:rPr>
              <a:t>1. Base de datos.</a:t>
            </a:r>
          </a:p>
        </p:txBody>
      </p:sp>
      <p:sp>
        <p:nvSpPr>
          <p:cNvPr id="8" name="Rectángulo 7"/>
          <p:cNvSpPr/>
          <p:nvPr/>
        </p:nvSpPr>
        <p:spPr>
          <a:xfrm>
            <a:off x="9251182" y="2072818"/>
            <a:ext cx="1837072" cy="369332"/>
          </a:xfrm>
          <a:prstGeom prst="rect">
            <a:avLst/>
          </a:prstGeom>
        </p:spPr>
        <p:txBody>
          <a:bodyPr wrap="square">
            <a:spAutoFit/>
          </a:bodyPr>
          <a:lstStyle/>
          <a:p>
            <a:r>
              <a:rPr lang="es-BO" dirty="0">
                <a:solidFill>
                  <a:schemeClr val="accent3">
                    <a:lumMod val="60000"/>
                    <a:lumOff val="40000"/>
                  </a:schemeClr>
                </a:solidFill>
                <a:latin typeface="Algerian" panose="04020705040A02060702" pitchFamily="82" charset="0"/>
              </a:rPr>
              <a:t>2. Tablas.</a:t>
            </a:r>
          </a:p>
        </p:txBody>
      </p:sp>
    </p:spTree>
    <p:extLst>
      <p:ext uri="{BB962C8B-B14F-4D97-AF65-F5344CB8AC3E}">
        <p14:creationId xmlns:p14="http://schemas.microsoft.com/office/powerpoint/2010/main" val="4042939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Viaje de tortuga ">
            <a:extLst>
              <a:ext uri="{FF2B5EF4-FFF2-40B4-BE49-F238E27FC236}">
                <a16:creationId xmlns:a16="http://schemas.microsoft.com/office/drawing/2014/main" id="{8B53DFA4-51A9-49E0-A7E1-C6D4BFDD0DF8}"/>
              </a:ext>
            </a:extLst>
          </p:cNvPr>
          <p:cNvPicPr>
            <a:picLocks noChangeAspect="1"/>
          </p:cNvPicPr>
          <p:nvPr/>
        </p:nvPicPr>
        <p:blipFill rotWithShape="1">
          <a:blip r:embed="rId3"/>
          <a:srcRect l="156"/>
          <a:stretch/>
        </p:blipFill>
        <p:spPr>
          <a:xfrm>
            <a:off x="0" y="15418"/>
            <a:ext cx="12204000" cy="6875482"/>
          </a:xfrm>
          <a:prstGeom prst="rect">
            <a:avLst/>
          </a:prstGeom>
        </p:spPr>
      </p:pic>
      <p:sp>
        <p:nvSpPr>
          <p:cNvPr id="5" name="Rectángulo: Esquinas redondeadas 4" descr="elemento decorativo">
            <a:extLst>
              <a:ext uri="{FF2B5EF4-FFF2-40B4-BE49-F238E27FC236}">
                <a16:creationId xmlns:a16="http://schemas.microsoft.com/office/drawing/2014/main" id="{3F1C3BC9-355B-40D1-86CA-7D31F9A5B7E0}"/>
              </a:ext>
              <a:ext uri="{C183D7F6-B498-43B3-948B-1728B52AA6E4}">
                <adec:decorative xmlns:adec="http://schemas.microsoft.com/office/drawing/2017/decorative" val="1"/>
              </a:ext>
            </a:extLst>
          </p:cNvPr>
          <p:cNvSpPr/>
          <p:nvPr/>
        </p:nvSpPr>
        <p:spPr bwMode="white">
          <a:xfrm>
            <a:off x="335395" y="265766"/>
            <a:ext cx="10752860" cy="648000"/>
          </a:xfrm>
          <a:prstGeom prst="roundRect">
            <a:avLst>
              <a:gd name="adj" fmla="val 10787"/>
            </a:avLst>
          </a:prstGeom>
          <a:solidFill>
            <a:srgbClr val="133A61">
              <a:alpha val="26000"/>
            </a:srgbClr>
          </a:solidFill>
          <a:ln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solidFill>
                  <a:schemeClr val="accent3">
                    <a:lumMod val="60000"/>
                    <a:lumOff val="40000"/>
                  </a:schemeClr>
                </a:solidFill>
                <a:latin typeface="Algerian" panose="04020705040A02060702" pitchFamily="82" charset="0"/>
              </a:rPr>
              <a:t>c. Diseño de la base de datos.</a:t>
            </a:r>
          </a:p>
        </p:txBody>
      </p:sp>
      <p:sp>
        <p:nvSpPr>
          <p:cNvPr id="10" name="Rectángulo 9"/>
          <p:cNvSpPr/>
          <p:nvPr/>
        </p:nvSpPr>
        <p:spPr>
          <a:xfrm>
            <a:off x="99059" y="1100098"/>
            <a:ext cx="10989195" cy="1138773"/>
          </a:xfrm>
          <a:prstGeom prst="rect">
            <a:avLst/>
          </a:prstGeom>
        </p:spPr>
        <p:txBody>
          <a:bodyPr wrap="square">
            <a:spAutoFit/>
          </a:bodyPr>
          <a:lstStyle/>
          <a:p>
            <a:r>
              <a:rPr lang="es-ES" sz="4400" dirty="0">
                <a:solidFill>
                  <a:schemeClr val="accent3">
                    <a:lumMod val="60000"/>
                    <a:lumOff val="40000"/>
                  </a:schemeClr>
                </a:solidFill>
                <a:latin typeface="Algerian" panose="04020705040A02060702" pitchFamily="82" charset="0"/>
              </a:rPr>
              <a:t>3. Registros de todas las tablas</a:t>
            </a:r>
            <a:endParaRPr lang="es-BO" sz="4400" dirty="0">
              <a:solidFill>
                <a:schemeClr val="accent3">
                  <a:lumMod val="60000"/>
                  <a:lumOff val="40000"/>
                </a:schemeClr>
              </a:solidFill>
              <a:latin typeface="Algerian" panose="04020705040A02060702" pitchFamily="82" charset="0"/>
            </a:endParaRPr>
          </a:p>
          <a:p>
            <a:endParaRPr lang="es-BO" sz="2400" dirty="0">
              <a:solidFill>
                <a:schemeClr val="accent3">
                  <a:lumMod val="60000"/>
                  <a:lumOff val="40000"/>
                </a:schemeClr>
              </a:solidFill>
              <a:latin typeface="Algerian" panose="04020705040A02060702" pitchFamily="82" charset="0"/>
            </a:endParaRPr>
          </a:p>
        </p:txBody>
      </p:sp>
      <p:pic>
        <p:nvPicPr>
          <p:cNvPr id="14" name="Marcador de contenido 13"/>
          <p:cNvPicPr>
            <a:picLocks noGrp="1" noChangeAspect="1"/>
          </p:cNvPicPr>
          <p:nvPr>
            <p:ph idx="1"/>
          </p:nvPr>
        </p:nvPicPr>
        <p:blipFill>
          <a:blip r:embed="rId4"/>
          <a:stretch>
            <a:fillRect/>
          </a:stretch>
        </p:blipFill>
        <p:spPr>
          <a:xfrm>
            <a:off x="7515331" y="2359624"/>
            <a:ext cx="4617402" cy="4269776"/>
          </a:xfrm>
          <a:prstGeom prst="rect">
            <a:avLst/>
          </a:prstGeom>
        </p:spPr>
      </p:pic>
      <p:pic>
        <p:nvPicPr>
          <p:cNvPr id="13" name="Imagen 12"/>
          <p:cNvPicPr>
            <a:picLocks noChangeAspect="1"/>
          </p:cNvPicPr>
          <p:nvPr/>
        </p:nvPicPr>
        <p:blipFill>
          <a:blip r:embed="rId5"/>
          <a:stretch>
            <a:fillRect/>
          </a:stretch>
        </p:blipFill>
        <p:spPr>
          <a:xfrm>
            <a:off x="-17125" y="2359624"/>
            <a:ext cx="5528925" cy="4379843"/>
          </a:xfrm>
          <a:prstGeom prst="rect">
            <a:avLst/>
          </a:prstGeom>
        </p:spPr>
      </p:pic>
    </p:spTree>
    <p:extLst>
      <p:ext uri="{BB962C8B-B14F-4D97-AF65-F5344CB8AC3E}">
        <p14:creationId xmlns:p14="http://schemas.microsoft.com/office/powerpoint/2010/main" val="4100023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Viaje de tortuga ">
            <a:extLst>
              <a:ext uri="{FF2B5EF4-FFF2-40B4-BE49-F238E27FC236}">
                <a16:creationId xmlns:a16="http://schemas.microsoft.com/office/drawing/2014/main" id="{8B53DFA4-51A9-49E0-A7E1-C6D4BFDD0DF8}"/>
              </a:ext>
            </a:extLst>
          </p:cNvPr>
          <p:cNvPicPr>
            <a:picLocks noChangeAspect="1"/>
          </p:cNvPicPr>
          <p:nvPr/>
        </p:nvPicPr>
        <p:blipFill rotWithShape="1">
          <a:blip r:embed="rId3"/>
          <a:srcRect l="156"/>
          <a:stretch/>
        </p:blipFill>
        <p:spPr>
          <a:xfrm>
            <a:off x="-12000" y="0"/>
            <a:ext cx="12204000" cy="6875482"/>
          </a:xfrm>
          <a:prstGeom prst="rect">
            <a:avLst/>
          </a:prstGeom>
        </p:spPr>
      </p:pic>
      <p:sp>
        <p:nvSpPr>
          <p:cNvPr id="5" name="Rectángulo: Esquinas redondeadas 4" descr="elemento decorativo">
            <a:extLst>
              <a:ext uri="{FF2B5EF4-FFF2-40B4-BE49-F238E27FC236}">
                <a16:creationId xmlns:a16="http://schemas.microsoft.com/office/drawing/2014/main" id="{3F1C3BC9-355B-40D1-86CA-7D31F9A5B7E0}"/>
              </a:ext>
              <a:ext uri="{C183D7F6-B498-43B3-948B-1728B52AA6E4}">
                <adec:decorative xmlns:adec="http://schemas.microsoft.com/office/drawing/2017/decorative" val="1"/>
              </a:ext>
            </a:extLst>
          </p:cNvPr>
          <p:cNvSpPr/>
          <p:nvPr/>
        </p:nvSpPr>
        <p:spPr bwMode="white">
          <a:xfrm>
            <a:off x="335395" y="265766"/>
            <a:ext cx="10752860" cy="648000"/>
          </a:xfrm>
          <a:prstGeom prst="roundRect">
            <a:avLst>
              <a:gd name="adj" fmla="val 10787"/>
            </a:avLst>
          </a:prstGeom>
          <a:solidFill>
            <a:srgbClr val="133A61">
              <a:alpha val="26000"/>
            </a:srgbClr>
          </a:solidFill>
          <a:ln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solidFill>
                  <a:schemeClr val="accent3">
                    <a:lumMod val="60000"/>
                    <a:lumOff val="40000"/>
                  </a:schemeClr>
                </a:solidFill>
                <a:latin typeface="Algerian" panose="04020705040A02060702" pitchFamily="82" charset="0"/>
              </a:rPr>
              <a:t>c. Diseño de la base de datos.</a:t>
            </a:r>
          </a:p>
        </p:txBody>
      </p:sp>
      <p:sp>
        <p:nvSpPr>
          <p:cNvPr id="10" name="Rectángulo 9"/>
          <p:cNvSpPr/>
          <p:nvPr/>
        </p:nvSpPr>
        <p:spPr>
          <a:xfrm>
            <a:off x="99059" y="1100098"/>
            <a:ext cx="10989195" cy="1138773"/>
          </a:xfrm>
          <a:prstGeom prst="rect">
            <a:avLst/>
          </a:prstGeom>
        </p:spPr>
        <p:txBody>
          <a:bodyPr wrap="square">
            <a:spAutoFit/>
          </a:bodyPr>
          <a:lstStyle/>
          <a:p>
            <a:r>
              <a:rPr lang="es-ES" sz="4400" dirty="0">
                <a:solidFill>
                  <a:schemeClr val="accent3">
                    <a:lumMod val="60000"/>
                    <a:lumOff val="40000"/>
                  </a:schemeClr>
                </a:solidFill>
                <a:latin typeface="Algerian" panose="04020705040A02060702" pitchFamily="82" charset="0"/>
              </a:rPr>
              <a:t>3. Registros de todas las tablas</a:t>
            </a:r>
            <a:endParaRPr lang="es-BO" sz="4400" dirty="0">
              <a:solidFill>
                <a:schemeClr val="accent3">
                  <a:lumMod val="60000"/>
                  <a:lumOff val="40000"/>
                </a:schemeClr>
              </a:solidFill>
              <a:latin typeface="Algerian" panose="04020705040A02060702" pitchFamily="82" charset="0"/>
            </a:endParaRPr>
          </a:p>
          <a:p>
            <a:endParaRPr lang="es-BO" sz="2400" dirty="0">
              <a:solidFill>
                <a:schemeClr val="accent3">
                  <a:lumMod val="60000"/>
                  <a:lumOff val="40000"/>
                </a:schemeClr>
              </a:solidFill>
              <a:latin typeface="Algerian" panose="04020705040A02060702" pitchFamily="82" charset="0"/>
            </a:endParaRPr>
          </a:p>
        </p:txBody>
      </p:sp>
      <p:pic>
        <p:nvPicPr>
          <p:cNvPr id="9" name="Marcador de contenido 8"/>
          <p:cNvPicPr>
            <a:picLocks noGrp="1" noChangeAspect="1"/>
          </p:cNvPicPr>
          <p:nvPr>
            <p:ph idx="1"/>
          </p:nvPr>
        </p:nvPicPr>
        <p:blipFill>
          <a:blip r:embed="rId4"/>
          <a:stretch>
            <a:fillRect/>
          </a:stretch>
        </p:blipFill>
        <p:spPr>
          <a:xfrm>
            <a:off x="7686089" y="1967724"/>
            <a:ext cx="4505911" cy="4890275"/>
          </a:xfrm>
          <a:prstGeom prst="rect">
            <a:avLst/>
          </a:prstGeom>
        </p:spPr>
      </p:pic>
      <p:pic>
        <p:nvPicPr>
          <p:cNvPr id="8" name="Imagen 7"/>
          <p:cNvPicPr>
            <a:picLocks noChangeAspect="1"/>
          </p:cNvPicPr>
          <p:nvPr/>
        </p:nvPicPr>
        <p:blipFill>
          <a:blip r:embed="rId5"/>
          <a:stretch>
            <a:fillRect/>
          </a:stretch>
        </p:blipFill>
        <p:spPr>
          <a:xfrm>
            <a:off x="1" y="1967724"/>
            <a:ext cx="5054600" cy="4890276"/>
          </a:xfrm>
          <a:prstGeom prst="rect">
            <a:avLst/>
          </a:prstGeom>
        </p:spPr>
      </p:pic>
    </p:spTree>
    <p:extLst>
      <p:ext uri="{BB962C8B-B14F-4D97-AF65-F5344CB8AC3E}">
        <p14:creationId xmlns:p14="http://schemas.microsoft.com/office/powerpoint/2010/main" val="4224490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Viaje de tortuga ">
            <a:extLst>
              <a:ext uri="{FF2B5EF4-FFF2-40B4-BE49-F238E27FC236}">
                <a16:creationId xmlns:a16="http://schemas.microsoft.com/office/drawing/2014/main" id="{8B53DFA4-51A9-49E0-A7E1-C6D4BFDD0DF8}"/>
              </a:ext>
            </a:extLst>
          </p:cNvPr>
          <p:cNvPicPr>
            <a:picLocks noChangeAspect="1"/>
          </p:cNvPicPr>
          <p:nvPr/>
        </p:nvPicPr>
        <p:blipFill rotWithShape="1">
          <a:blip r:embed="rId3"/>
          <a:srcRect l="156"/>
          <a:stretch/>
        </p:blipFill>
        <p:spPr>
          <a:xfrm>
            <a:off x="-122068" y="0"/>
            <a:ext cx="12314067" cy="6875482"/>
          </a:xfrm>
          <a:prstGeom prst="rect">
            <a:avLst/>
          </a:prstGeom>
        </p:spPr>
      </p:pic>
      <p:sp>
        <p:nvSpPr>
          <p:cNvPr id="5" name="Rectángulo: Esquinas redondeadas 4" descr="elemento decorativo">
            <a:extLst>
              <a:ext uri="{FF2B5EF4-FFF2-40B4-BE49-F238E27FC236}">
                <a16:creationId xmlns:a16="http://schemas.microsoft.com/office/drawing/2014/main" id="{3F1C3BC9-355B-40D1-86CA-7D31F9A5B7E0}"/>
              </a:ext>
              <a:ext uri="{C183D7F6-B498-43B3-948B-1728B52AA6E4}">
                <adec:decorative xmlns:adec="http://schemas.microsoft.com/office/drawing/2017/decorative" val="1"/>
              </a:ext>
            </a:extLst>
          </p:cNvPr>
          <p:cNvSpPr/>
          <p:nvPr/>
        </p:nvSpPr>
        <p:spPr bwMode="white">
          <a:xfrm>
            <a:off x="335395" y="265766"/>
            <a:ext cx="10752860" cy="648000"/>
          </a:xfrm>
          <a:prstGeom prst="roundRect">
            <a:avLst>
              <a:gd name="adj" fmla="val 10787"/>
            </a:avLst>
          </a:prstGeom>
          <a:solidFill>
            <a:srgbClr val="133A61">
              <a:alpha val="26000"/>
            </a:srgbClr>
          </a:solidFill>
          <a:ln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solidFill>
                  <a:schemeClr val="accent3">
                    <a:lumMod val="60000"/>
                    <a:lumOff val="40000"/>
                  </a:schemeClr>
                </a:solidFill>
                <a:latin typeface="Algerian" panose="04020705040A02060702" pitchFamily="82" charset="0"/>
              </a:rPr>
              <a:t>c. Diseño de la base de datos.</a:t>
            </a:r>
          </a:p>
        </p:txBody>
      </p:sp>
      <p:sp>
        <p:nvSpPr>
          <p:cNvPr id="10" name="Rectángulo 9"/>
          <p:cNvSpPr/>
          <p:nvPr/>
        </p:nvSpPr>
        <p:spPr>
          <a:xfrm>
            <a:off x="99059" y="1100098"/>
            <a:ext cx="10989195" cy="1661993"/>
          </a:xfrm>
          <a:prstGeom prst="rect">
            <a:avLst/>
          </a:prstGeom>
        </p:spPr>
        <p:txBody>
          <a:bodyPr wrap="square">
            <a:spAutoFit/>
          </a:bodyPr>
          <a:lstStyle/>
          <a:p>
            <a:r>
              <a:rPr lang="es-BO" sz="5400" dirty="0">
                <a:solidFill>
                  <a:schemeClr val="accent3">
                    <a:lumMod val="60000"/>
                    <a:lumOff val="40000"/>
                  </a:schemeClr>
                </a:solidFill>
                <a:latin typeface="Algerian" panose="04020705040A02060702" pitchFamily="82" charset="0"/>
              </a:rPr>
              <a:t>4. Consultas SQL.</a:t>
            </a:r>
          </a:p>
          <a:p>
            <a:r>
              <a:rPr lang="es-BO" sz="2400" dirty="0">
                <a:latin typeface="Algerian" panose="04020705040A02060702" pitchFamily="82" charset="0"/>
              </a:rPr>
              <a:t>2. Consultas SQL que maneja JOINS = </a:t>
            </a:r>
            <a:r>
              <a:rPr lang="es-BO" sz="2400" b="1" dirty="0">
                <a:latin typeface="Algerian" panose="04020705040A02060702" pitchFamily="82" charset="0"/>
              </a:rPr>
              <a:t>7 Consultas</a:t>
            </a:r>
          </a:p>
          <a:p>
            <a:r>
              <a:rPr lang="es-ES" sz="2400" b="1" dirty="0">
                <a:latin typeface="Algerian" panose="04020705040A02060702" pitchFamily="82" charset="0"/>
              </a:rPr>
              <a:t>a. 4 joins con mas de 5 tablas</a:t>
            </a:r>
            <a:endParaRPr lang="es-BO" sz="2400" dirty="0">
              <a:latin typeface="Algerian" panose="04020705040A02060702" pitchFamily="82" charset="0"/>
            </a:endParaRPr>
          </a:p>
        </p:txBody>
      </p:sp>
      <p:pic>
        <p:nvPicPr>
          <p:cNvPr id="6" name="Marcador de contenido 5"/>
          <p:cNvPicPr>
            <a:picLocks noGrp="1" noChangeAspect="1"/>
          </p:cNvPicPr>
          <p:nvPr>
            <p:ph idx="1"/>
          </p:nvPr>
        </p:nvPicPr>
        <p:blipFill>
          <a:blip r:embed="rId4"/>
          <a:stretch>
            <a:fillRect/>
          </a:stretch>
        </p:blipFill>
        <p:spPr>
          <a:xfrm>
            <a:off x="4936065" y="3183467"/>
            <a:ext cx="7145868" cy="3674533"/>
          </a:xfrm>
          <a:prstGeom prst="rect">
            <a:avLst/>
          </a:prstGeom>
        </p:spPr>
      </p:pic>
      <p:sp>
        <p:nvSpPr>
          <p:cNvPr id="7" name="Rectángulo 6"/>
          <p:cNvSpPr/>
          <p:nvPr/>
        </p:nvSpPr>
        <p:spPr>
          <a:xfrm>
            <a:off x="1879204" y="3679124"/>
            <a:ext cx="2447261" cy="1569660"/>
          </a:xfrm>
          <a:prstGeom prst="rect">
            <a:avLst/>
          </a:prstGeom>
        </p:spPr>
        <p:txBody>
          <a:bodyPr wrap="square">
            <a:spAutoFit/>
          </a:bodyPr>
          <a:lstStyle/>
          <a:p>
            <a:r>
              <a:rPr lang="es-ES" sz="9600" b="1" dirty="0">
                <a:solidFill>
                  <a:srgbClr val="00B050"/>
                </a:solidFill>
                <a:latin typeface="Algerian" panose="04020705040A02060702" pitchFamily="82" charset="0"/>
              </a:rPr>
              <a:t>1</a:t>
            </a:r>
            <a:endParaRPr lang="es-BO" sz="9600" dirty="0">
              <a:solidFill>
                <a:srgbClr val="00B050"/>
              </a:solidFill>
              <a:latin typeface="Algerian" panose="04020705040A02060702" pitchFamily="82" charset="0"/>
            </a:endParaRPr>
          </a:p>
        </p:txBody>
      </p:sp>
    </p:spTree>
    <p:extLst>
      <p:ext uri="{BB962C8B-B14F-4D97-AF65-F5344CB8AC3E}">
        <p14:creationId xmlns:p14="http://schemas.microsoft.com/office/powerpoint/2010/main" val="2208608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Viaje de tortuga ">
            <a:extLst>
              <a:ext uri="{FF2B5EF4-FFF2-40B4-BE49-F238E27FC236}">
                <a16:creationId xmlns:a16="http://schemas.microsoft.com/office/drawing/2014/main" id="{8B53DFA4-51A9-49E0-A7E1-C6D4BFDD0DF8}"/>
              </a:ext>
            </a:extLst>
          </p:cNvPr>
          <p:cNvPicPr>
            <a:picLocks noChangeAspect="1"/>
          </p:cNvPicPr>
          <p:nvPr/>
        </p:nvPicPr>
        <p:blipFill rotWithShape="1">
          <a:blip r:embed="rId3"/>
          <a:srcRect l="156"/>
          <a:stretch/>
        </p:blipFill>
        <p:spPr>
          <a:xfrm>
            <a:off x="-6172622" y="0"/>
            <a:ext cx="18364622" cy="6976533"/>
          </a:xfrm>
          <a:prstGeom prst="rect">
            <a:avLst/>
          </a:prstGeom>
        </p:spPr>
      </p:pic>
      <p:sp>
        <p:nvSpPr>
          <p:cNvPr id="5" name="Rectángulo: Esquinas redondeadas 4" descr="elemento decorativo">
            <a:extLst>
              <a:ext uri="{FF2B5EF4-FFF2-40B4-BE49-F238E27FC236}">
                <a16:creationId xmlns:a16="http://schemas.microsoft.com/office/drawing/2014/main" id="{3F1C3BC9-355B-40D1-86CA-7D31F9A5B7E0}"/>
              </a:ext>
              <a:ext uri="{C183D7F6-B498-43B3-948B-1728B52AA6E4}">
                <adec:decorative xmlns:adec="http://schemas.microsoft.com/office/drawing/2017/decorative" val="1"/>
              </a:ext>
            </a:extLst>
          </p:cNvPr>
          <p:cNvSpPr/>
          <p:nvPr/>
        </p:nvSpPr>
        <p:spPr bwMode="white">
          <a:xfrm>
            <a:off x="335395" y="265766"/>
            <a:ext cx="10752860" cy="648000"/>
          </a:xfrm>
          <a:prstGeom prst="roundRect">
            <a:avLst>
              <a:gd name="adj" fmla="val 10787"/>
            </a:avLst>
          </a:prstGeom>
          <a:solidFill>
            <a:srgbClr val="133A61">
              <a:alpha val="26000"/>
            </a:srgbClr>
          </a:solidFill>
          <a:ln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solidFill>
                  <a:schemeClr val="accent3">
                    <a:lumMod val="60000"/>
                    <a:lumOff val="40000"/>
                  </a:schemeClr>
                </a:solidFill>
                <a:latin typeface="Algerian" panose="04020705040A02060702" pitchFamily="82" charset="0"/>
              </a:rPr>
              <a:t>c. Diseño de la base de datos.</a:t>
            </a:r>
          </a:p>
        </p:txBody>
      </p:sp>
      <p:sp>
        <p:nvSpPr>
          <p:cNvPr id="10" name="Rectángulo 9"/>
          <p:cNvSpPr/>
          <p:nvPr/>
        </p:nvSpPr>
        <p:spPr>
          <a:xfrm>
            <a:off x="99059" y="1100098"/>
            <a:ext cx="10989195" cy="1661993"/>
          </a:xfrm>
          <a:prstGeom prst="rect">
            <a:avLst/>
          </a:prstGeom>
        </p:spPr>
        <p:txBody>
          <a:bodyPr wrap="square">
            <a:spAutoFit/>
          </a:bodyPr>
          <a:lstStyle/>
          <a:p>
            <a:r>
              <a:rPr lang="es-BO" sz="5400" dirty="0">
                <a:solidFill>
                  <a:schemeClr val="accent3">
                    <a:lumMod val="60000"/>
                    <a:lumOff val="40000"/>
                  </a:schemeClr>
                </a:solidFill>
                <a:latin typeface="Algerian" panose="04020705040A02060702" pitchFamily="82" charset="0"/>
              </a:rPr>
              <a:t>4. Consultas SQL.</a:t>
            </a:r>
          </a:p>
          <a:p>
            <a:r>
              <a:rPr lang="es-BO" sz="2400" dirty="0">
                <a:latin typeface="Algerian" panose="04020705040A02060702" pitchFamily="82" charset="0"/>
              </a:rPr>
              <a:t>2. Consultas SQL que maneja JOINS = </a:t>
            </a:r>
            <a:r>
              <a:rPr lang="es-BO" sz="2400" b="1" dirty="0">
                <a:latin typeface="Algerian" panose="04020705040A02060702" pitchFamily="82" charset="0"/>
              </a:rPr>
              <a:t>7 Consultas</a:t>
            </a:r>
          </a:p>
          <a:p>
            <a:r>
              <a:rPr lang="es-ES" sz="2400" b="1" dirty="0">
                <a:latin typeface="Algerian" panose="04020705040A02060702" pitchFamily="82" charset="0"/>
              </a:rPr>
              <a:t>a. 4 joins con mas de 5 tablas</a:t>
            </a:r>
            <a:endParaRPr lang="es-BO" sz="2400" dirty="0">
              <a:latin typeface="Algerian" panose="04020705040A02060702" pitchFamily="82" charset="0"/>
            </a:endParaRPr>
          </a:p>
        </p:txBody>
      </p:sp>
      <p:sp>
        <p:nvSpPr>
          <p:cNvPr id="7" name="Rectángulo 6"/>
          <p:cNvSpPr/>
          <p:nvPr/>
        </p:nvSpPr>
        <p:spPr>
          <a:xfrm>
            <a:off x="541471" y="3703507"/>
            <a:ext cx="2447261" cy="1569660"/>
          </a:xfrm>
          <a:prstGeom prst="rect">
            <a:avLst/>
          </a:prstGeom>
        </p:spPr>
        <p:txBody>
          <a:bodyPr wrap="square">
            <a:spAutoFit/>
          </a:bodyPr>
          <a:lstStyle/>
          <a:p>
            <a:r>
              <a:rPr lang="es-ES" sz="9600" b="1" dirty="0">
                <a:solidFill>
                  <a:srgbClr val="00B050"/>
                </a:solidFill>
                <a:latin typeface="Algerian" panose="04020705040A02060702" pitchFamily="82" charset="0"/>
              </a:rPr>
              <a:t>2</a:t>
            </a:r>
            <a:endParaRPr lang="es-BO" sz="9600" dirty="0">
              <a:solidFill>
                <a:srgbClr val="00B050"/>
              </a:solidFill>
              <a:latin typeface="Algerian" panose="04020705040A02060702" pitchFamily="82" charset="0"/>
            </a:endParaRPr>
          </a:p>
        </p:txBody>
      </p:sp>
      <p:pic>
        <p:nvPicPr>
          <p:cNvPr id="9" name="Marcador de contenido 8"/>
          <p:cNvPicPr>
            <a:picLocks noGrp="1" noChangeAspect="1"/>
          </p:cNvPicPr>
          <p:nvPr>
            <p:ph idx="1"/>
          </p:nvPr>
        </p:nvPicPr>
        <p:blipFill>
          <a:blip r:embed="rId4"/>
          <a:stretch>
            <a:fillRect/>
          </a:stretch>
        </p:blipFill>
        <p:spPr>
          <a:xfrm>
            <a:off x="4999491" y="2599267"/>
            <a:ext cx="7192509" cy="4377266"/>
          </a:xfrm>
          <a:prstGeom prst="rect">
            <a:avLst/>
          </a:prstGeom>
        </p:spPr>
      </p:pic>
    </p:spTree>
    <p:extLst>
      <p:ext uri="{BB962C8B-B14F-4D97-AF65-F5344CB8AC3E}">
        <p14:creationId xmlns:p14="http://schemas.microsoft.com/office/powerpoint/2010/main" val="3356402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Viaje de tortuga ">
            <a:extLst>
              <a:ext uri="{FF2B5EF4-FFF2-40B4-BE49-F238E27FC236}">
                <a16:creationId xmlns:a16="http://schemas.microsoft.com/office/drawing/2014/main" id="{8B53DFA4-51A9-49E0-A7E1-C6D4BFDD0DF8}"/>
              </a:ext>
            </a:extLst>
          </p:cNvPr>
          <p:cNvPicPr>
            <a:picLocks noChangeAspect="1"/>
          </p:cNvPicPr>
          <p:nvPr/>
        </p:nvPicPr>
        <p:blipFill rotWithShape="1">
          <a:blip r:embed="rId3"/>
          <a:srcRect l="156"/>
          <a:stretch/>
        </p:blipFill>
        <p:spPr>
          <a:xfrm>
            <a:off x="-6172622" y="0"/>
            <a:ext cx="18364622" cy="6976533"/>
          </a:xfrm>
          <a:prstGeom prst="rect">
            <a:avLst/>
          </a:prstGeom>
        </p:spPr>
      </p:pic>
      <p:sp>
        <p:nvSpPr>
          <p:cNvPr id="5" name="Rectángulo: Esquinas redondeadas 4" descr="elemento decorativo">
            <a:extLst>
              <a:ext uri="{FF2B5EF4-FFF2-40B4-BE49-F238E27FC236}">
                <a16:creationId xmlns:a16="http://schemas.microsoft.com/office/drawing/2014/main" id="{3F1C3BC9-355B-40D1-86CA-7D31F9A5B7E0}"/>
              </a:ext>
              <a:ext uri="{C183D7F6-B498-43B3-948B-1728B52AA6E4}">
                <adec:decorative xmlns:adec="http://schemas.microsoft.com/office/drawing/2017/decorative" val="1"/>
              </a:ext>
            </a:extLst>
          </p:cNvPr>
          <p:cNvSpPr/>
          <p:nvPr/>
        </p:nvSpPr>
        <p:spPr bwMode="white">
          <a:xfrm>
            <a:off x="335395" y="265766"/>
            <a:ext cx="10752860" cy="648000"/>
          </a:xfrm>
          <a:prstGeom prst="roundRect">
            <a:avLst>
              <a:gd name="adj" fmla="val 10787"/>
            </a:avLst>
          </a:prstGeom>
          <a:solidFill>
            <a:srgbClr val="133A61">
              <a:alpha val="26000"/>
            </a:srgbClr>
          </a:solidFill>
          <a:ln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solidFill>
                  <a:schemeClr val="accent3">
                    <a:lumMod val="60000"/>
                    <a:lumOff val="40000"/>
                  </a:schemeClr>
                </a:solidFill>
                <a:latin typeface="Algerian" panose="04020705040A02060702" pitchFamily="82" charset="0"/>
              </a:rPr>
              <a:t>c. Diseño de la base de datos.</a:t>
            </a:r>
          </a:p>
        </p:txBody>
      </p:sp>
      <p:sp>
        <p:nvSpPr>
          <p:cNvPr id="10" name="Rectángulo 9"/>
          <p:cNvSpPr/>
          <p:nvPr/>
        </p:nvSpPr>
        <p:spPr>
          <a:xfrm>
            <a:off x="99059" y="1100098"/>
            <a:ext cx="10989195" cy="1661993"/>
          </a:xfrm>
          <a:prstGeom prst="rect">
            <a:avLst/>
          </a:prstGeom>
        </p:spPr>
        <p:txBody>
          <a:bodyPr wrap="square">
            <a:spAutoFit/>
          </a:bodyPr>
          <a:lstStyle/>
          <a:p>
            <a:r>
              <a:rPr lang="es-BO" sz="5400" dirty="0">
                <a:solidFill>
                  <a:schemeClr val="accent3">
                    <a:lumMod val="60000"/>
                    <a:lumOff val="40000"/>
                  </a:schemeClr>
                </a:solidFill>
                <a:latin typeface="Algerian" panose="04020705040A02060702" pitchFamily="82" charset="0"/>
              </a:rPr>
              <a:t>4. Consultas SQL.</a:t>
            </a:r>
          </a:p>
          <a:p>
            <a:r>
              <a:rPr lang="es-BO" sz="2400" dirty="0">
                <a:latin typeface="Algerian" panose="04020705040A02060702" pitchFamily="82" charset="0"/>
              </a:rPr>
              <a:t>2. Consultas SQL que maneja JOINS = </a:t>
            </a:r>
            <a:r>
              <a:rPr lang="es-BO" sz="2400" b="1" dirty="0">
                <a:latin typeface="Algerian" panose="04020705040A02060702" pitchFamily="82" charset="0"/>
              </a:rPr>
              <a:t>7 Consultas</a:t>
            </a:r>
          </a:p>
          <a:p>
            <a:r>
              <a:rPr lang="es-ES" sz="2400" b="1" dirty="0">
                <a:latin typeface="Algerian" panose="04020705040A02060702" pitchFamily="82" charset="0"/>
              </a:rPr>
              <a:t>a. 4 joins con mas de 5 tablas</a:t>
            </a:r>
            <a:endParaRPr lang="es-BO" sz="2400" dirty="0">
              <a:latin typeface="Algerian" panose="04020705040A02060702" pitchFamily="82" charset="0"/>
            </a:endParaRPr>
          </a:p>
        </p:txBody>
      </p:sp>
      <p:sp>
        <p:nvSpPr>
          <p:cNvPr id="7" name="Rectángulo 6"/>
          <p:cNvSpPr/>
          <p:nvPr/>
        </p:nvSpPr>
        <p:spPr>
          <a:xfrm>
            <a:off x="541471" y="3703507"/>
            <a:ext cx="2447261" cy="1569660"/>
          </a:xfrm>
          <a:prstGeom prst="rect">
            <a:avLst/>
          </a:prstGeom>
        </p:spPr>
        <p:txBody>
          <a:bodyPr wrap="square">
            <a:spAutoFit/>
          </a:bodyPr>
          <a:lstStyle/>
          <a:p>
            <a:r>
              <a:rPr lang="es-ES" sz="9600" b="1" dirty="0">
                <a:solidFill>
                  <a:srgbClr val="00B050"/>
                </a:solidFill>
                <a:latin typeface="Algerian" panose="04020705040A02060702" pitchFamily="82" charset="0"/>
              </a:rPr>
              <a:t>3</a:t>
            </a:r>
            <a:endParaRPr lang="es-BO" sz="9600" dirty="0">
              <a:solidFill>
                <a:srgbClr val="00B050"/>
              </a:solidFill>
              <a:latin typeface="Algerian" panose="04020705040A02060702" pitchFamily="82" charset="0"/>
            </a:endParaRPr>
          </a:p>
        </p:txBody>
      </p:sp>
      <p:pic>
        <p:nvPicPr>
          <p:cNvPr id="3" name="Marcador de contenido 2"/>
          <p:cNvPicPr>
            <a:picLocks noGrp="1" noChangeAspect="1"/>
          </p:cNvPicPr>
          <p:nvPr>
            <p:ph idx="1"/>
          </p:nvPr>
        </p:nvPicPr>
        <p:blipFill>
          <a:blip r:embed="rId4"/>
          <a:stretch>
            <a:fillRect/>
          </a:stretch>
        </p:blipFill>
        <p:spPr>
          <a:xfrm>
            <a:off x="4969933" y="2841096"/>
            <a:ext cx="7222067" cy="4135437"/>
          </a:xfrm>
          <a:prstGeom prst="rect">
            <a:avLst/>
          </a:prstGeom>
        </p:spPr>
      </p:pic>
    </p:spTree>
    <p:extLst>
      <p:ext uri="{BB962C8B-B14F-4D97-AF65-F5344CB8AC3E}">
        <p14:creationId xmlns:p14="http://schemas.microsoft.com/office/powerpoint/2010/main" val="2273058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Viaje de tortuga ">
            <a:extLst>
              <a:ext uri="{FF2B5EF4-FFF2-40B4-BE49-F238E27FC236}">
                <a16:creationId xmlns:a16="http://schemas.microsoft.com/office/drawing/2014/main" id="{8B53DFA4-51A9-49E0-A7E1-C6D4BFDD0DF8}"/>
              </a:ext>
            </a:extLst>
          </p:cNvPr>
          <p:cNvPicPr>
            <a:picLocks noChangeAspect="1"/>
          </p:cNvPicPr>
          <p:nvPr/>
        </p:nvPicPr>
        <p:blipFill rotWithShape="1">
          <a:blip r:embed="rId3"/>
          <a:srcRect l="156"/>
          <a:stretch/>
        </p:blipFill>
        <p:spPr>
          <a:xfrm>
            <a:off x="-6172622" y="0"/>
            <a:ext cx="18364622" cy="6976533"/>
          </a:xfrm>
          <a:prstGeom prst="rect">
            <a:avLst/>
          </a:prstGeom>
        </p:spPr>
      </p:pic>
      <p:sp>
        <p:nvSpPr>
          <p:cNvPr id="5" name="Rectángulo: Esquinas redondeadas 4" descr="elemento decorativo">
            <a:extLst>
              <a:ext uri="{FF2B5EF4-FFF2-40B4-BE49-F238E27FC236}">
                <a16:creationId xmlns:a16="http://schemas.microsoft.com/office/drawing/2014/main" id="{3F1C3BC9-355B-40D1-86CA-7D31F9A5B7E0}"/>
              </a:ext>
              <a:ext uri="{C183D7F6-B498-43B3-948B-1728B52AA6E4}">
                <adec:decorative xmlns:adec="http://schemas.microsoft.com/office/drawing/2017/decorative" val="1"/>
              </a:ext>
            </a:extLst>
          </p:cNvPr>
          <p:cNvSpPr/>
          <p:nvPr/>
        </p:nvSpPr>
        <p:spPr bwMode="white">
          <a:xfrm>
            <a:off x="335395" y="265766"/>
            <a:ext cx="10752860" cy="648000"/>
          </a:xfrm>
          <a:prstGeom prst="roundRect">
            <a:avLst>
              <a:gd name="adj" fmla="val 10787"/>
            </a:avLst>
          </a:prstGeom>
          <a:solidFill>
            <a:srgbClr val="133A61">
              <a:alpha val="26000"/>
            </a:srgbClr>
          </a:solidFill>
          <a:ln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solidFill>
                  <a:schemeClr val="accent3">
                    <a:lumMod val="60000"/>
                    <a:lumOff val="40000"/>
                  </a:schemeClr>
                </a:solidFill>
                <a:latin typeface="Algerian" panose="04020705040A02060702" pitchFamily="82" charset="0"/>
              </a:rPr>
              <a:t>c. Diseño de la base de datos.</a:t>
            </a:r>
          </a:p>
        </p:txBody>
      </p:sp>
      <p:sp>
        <p:nvSpPr>
          <p:cNvPr id="10" name="Rectángulo 9"/>
          <p:cNvSpPr/>
          <p:nvPr/>
        </p:nvSpPr>
        <p:spPr>
          <a:xfrm>
            <a:off x="99059" y="1100098"/>
            <a:ext cx="10989195" cy="1661993"/>
          </a:xfrm>
          <a:prstGeom prst="rect">
            <a:avLst/>
          </a:prstGeom>
        </p:spPr>
        <p:txBody>
          <a:bodyPr wrap="square">
            <a:spAutoFit/>
          </a:bodyPr>
          <a:lstStyle/>
          <a:p>
            <a:r>
              <a:rPr lang="es-BO" sz="5400" dirty="0">
                <a:solidFill>
                  <a:schemeClr val="accent3">
                    <a:lumMod val="60000"/>
                    <a:lumOff val="40000"/>
                  </a:schemeClr>
                </a:solidFill>
                <a:latin typeface="Algerian" panose="04020705040A02060702" pitchFamily="82" charset="0"/>
              </a:rPr>
              <a:t>4. Consultas SQL.</a:t>
            </a:r>
          </a:p>
          <a:p>
            <a:r>
              <a:rPr lang="es-BO" sz="2400" dirty="0">
                <a:latin typeface="Algerian" panose="04020705040A02060702" pitchFamily="82" charset="0"/>
              </a:rPr>
              <a:t>2. Consultas SQL que maneja JOINS = </a:t>
            </a:r>
            <a:r>
              <a:rPr lang="es-BO" sz="2400" b="1" dirty="0">
                <a:latin typeface="Algerian" panose="04020705040A02060702" pitchFamily="82" charset="0"/>
              </a:rPr>
              <a:t>7 Consultas</a:t>
            </a:r>
          </a:p>
          <a:p>
            <a:r>
              <a:rPr lang="es-ES" sz="2400" b="1" dirty="0">
                <a:latin typeface="Algerian" panose="04020705040A02060702" pitchFamily="82" charset="0"/>
              </a:rPr>
              <a:t>a. 4 joins con mas de 5 tablas</a:t>
            </a:r>
            <a:endParaRPr lang="es-BO" sz="2400" dirty="0">
              <a:latin typeface="Algerian" panose="04020705040A02060702" pitchFamily="82" charset="0"/>
            </a:endParaRPr>
          </a:p>
        </p:txBody>
      </p:sp>
      <p:sp>
        <p:nvSpPr>
          <p:cNvPr id="7" name="Rectángulo 6"/>
          <p:cNvSpPr/>
          <p:nvPr/>
        </p:nvSpPr>
        <p:spPr>
          <a:xfrm>
            <a:off x="541471" y="3703507"/>
            <a:ext cx="2447261" cy="1569660"/>
          </a:xfrm>
          <a:prstGeom prst="rect">
            <a:avLst/>
          </a:prstGeom>
        </p:spPr>
        <p:txBody>
          <a:bodyPr wrap="square">
            <a:spAutoFit/>
          </a:bodyPr>
          <a:lstStyle/>
          <a:p>
            <a:r>
              <a:rPr lang="es-ES" sz="9600" b="1" dirty="0">
                <a:solidFill>
                  <a:srgbClr val="00B050"/>
                </a:solidFill>
                <a:latin typeface="Algerian" panose="04020705040A02060702" pitchFamily="82" charset="0"/>
              </a:rPr>
              <a:t>4</a:t>
            </a:r>
            <a:endParaRPr lang="es-BO" sz="9600" dirty="0">
              <a:solidFill>
                <a:srgbClr val="00B050"/>
              </a:solidFill>
              <a:latin typeface="Algerian" panose="04020705040A02060702" pitchFamily="82" charset="0"/>
            </a:endParaRPr>
          </a:p>
        </p:txBody>
      </p:sp>
      <p:pic>
        <p:nvPicPr>
          <p:cNvPr id="6" name="Marcador de contenido 5"/>
          <p:cNvPicPr>
            <a:picLocks noGrp="1" noChangeAspect="1"/>
          </p:cNvPicPr>
          <p:nvPr>
            <p:ph idx="1"/>
          </p:nvPr>
        </p:nvPicPr>
        <p:blipFill>
          <a:blip r:embed="rId4"/>
          <a:stretch>
            <a:fillRect/>
          </a:stretch>
        </p:blipFill>
        <p:spPr>
          <a:xfrm>
            <a:off x="5131150" y="2874962"/>
            <a:ext cx="7060850" cy="3983037"/>
          </a:xfrm>
          <a:prstGeom prst="rect">
            <a:avLst/>
          </a:prstGeom>
        </p:spPr>
      </p:pic>
    </p:spTree>
    <p:extLst>
      <p:ext uri="{BB962C8B-B14F-4D97-AF65-F5344CB8AC3E}">
        <p14:creationId xmlns:p14="http://schemas.microsoft.com/office/powerpoint/2010/main" val="67083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orila">
            <a:extLst>
              <a:ext uri="{FF2B5EF4-FFF2-40B4-BE49-F238E27FC236}">
                <a16:creationId xmlns:a16="http://schemas.microsoft.com/office/drawing/2014/main" id="{319C5782-16AC-4EAC-B845-524F43E27874}"/>
              </a:ext>
            </a:extLst>
          </p:cNvPr>
          <p:cNvPicPr>
            <a:picLocks noChangeAspect="1"/>
          </p:cNvPicPr>
          <p:nvPr/>
        </p:nvPicPr>
        <p:blipFill>
          <a:blip r:embed="rId3"/>
          <a:stretch>
            <a:fillRect/>
          </a:stretch>
        </p:blipFill>
        <p:spPr>
          <a:xfrm>
            <a:off x="-1495425" y="0"/>
            <a:ext cx="13687425" cy="6858000"/>
          </a:xfrm>
          <a:prstGeom prst="rect">
            <a:avLst/>
          </a:prstGeom>
        </p:spPr>
      </p:pic>
      <p:sp>
        <p:nvSpPr>
          <p:cNvPr id="2" name="Marcador de contenido 1">
            <a:extLst>
              <a:ext uri="{FF2B5EF4-FFF2-40B4-BE49-F238E27FC236}">
                <a16:creationId xmlns:a16="http://schemas.microsoft.com/office/drawing/2014/main" id="{99FE8492-F5C3-43D4-B659-A88210F4E6B2}"/>
              </a:ext>
            </a:extLst>
          </p:cNvPr>
          <p:cNvSpPr>
            <a:spLocks noGrp="1"/>
          </p:cNvSpPr>
          <p:nvPr>
            <p:ph idx="1"/>
          </p:nvPr>
        </p:nvSpPr>
        <p:spPr>
          <a:xfrm>
            <a:off x="-1347538" y="-98903"/>
            <a:ext cx="7299665" cy="1112039"/>
          </a:xfrm>
          <a:solidFill>
            <a:schemeClr val="tx1">
              <a:lumMod val="95000"/>
              <a:lumOff val="5000"/>
            </a:schemeClr>
          </a:solidFill>
          <a:ln>
            <a:solidFill>
              <a:schemeClr val="accent5">
                <a:lumMod val="75000"/>
              </a:schemeClr>
            </a:solidFill>
          </a:ln>
        </p:spPr>
        <p:txBody>
          <a:bodyPr rtlCol="0">
            <a:normAutofit/>
          </a:bodyPr>
          <a:lstStyle/>
          <a:p>
            <a:pPr marL="0" lvl="0" indent="0" rtl="0">
              <a:buNone/>
            </a:pPr>
            <a:r>
              <a:rPr lang="es-ES" sz="7200" dirty="0">
                <a:solidFill>
                  <a:prstClr val="white"/>
                </a:solidFill>
                <a:latin typeface="Algerian" panose="04020705040A02060702" pitchFamily="82" charset="0"/>
                <a:cs typeface="Segoe UI" panose="020B0502040204020203" pitchFamily="34" charset="0"/>
              </a:rPr>
              <a:t>INTRODUCCION</a:t>
            </a:r>
          </a:p>
          <a:p>
            <a:pPr marL="0" lvl="0" indent="0" rtl="0">
              <a:buNone/>
            </a:pPr>
            <a:endParaRPr lang="es-ES" sz="2000" dirty="0">
              <a:solidFill>
                <a:prstClr val="white"/>
              </a:solidFill>
            </a:endParaRPr>
          </a:p>
          <a:p>
            <a:pPr lvl="0" rtl="0"/>
            <a:endParaRPr lang="es-ES" sz="2000" dirty="0">
              <a:solidFill>
                <a:prstClr val="black"/>
              </a:solidFill>
            </a:endParaRPr>
          </a:p>
          <a:p>
            <a:pPr rtl="0"/>
            <a:endParaRPr lang="es-ES" dirty="0"/>
          </a:p>
        </p:txBody>
      </p:sp>
      <p:pic>
        <p:nvPicPr>
          <p:cNvPr id="1026" name="Picture 2" descr="Productos-y-servicios-de-las-agencias-de-viajes-660x330.jpg (660×3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867" y="1112039"/>
            <a:ext cx="7188200" cy="3561561"/>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204538" y="1073951"/>
            <a:ext cx="5296122" cy="5723233"/>
          </a:xfrm>
          <a:prstGeom prst="rect">
            <a:avLst/>
          </a:prstGeom>
        </p:spPr>
        <p:txBody>
          <a:bodyPr wrap="square">
            <a:spAutoFit/>
          </a:bodyPr>
          <a:lstStyle/>
          <a:p>
            <a:pPr>
              <a:lnSpc>
                <a:spcPct val="107000"/>
              </a:lnSpc>
              <a:spcAft>
                <a:spcPts val="800"/>
              </a:spcAft>
            </a:pPr>
            <a:r>
              <a:rPr lang="es-BO" dirty="0">
                <a:solidFill>
                  <a:schemeClr val="accent2">
                    <a:lumMod val="60000"/>
                    <a:lumOff val="40000"/>
                  </a:schemeClr>
                </a:solidFill>
                <a:latin typeface="Algerian" panose="04020705040A02060702" pitchFamily="82" charset="0"/>
                <a:ea typeface="Calibri" panose="020F0502020204030204" pitchFamily="34" charset="0"/>
                <a:cs typeface="Times New Roman" panose="02020603050405020304" pitchFamily="18" charset="0"/>
              </a:rPr>
              <a:t>este proyecto se enfoca en desarrollar una aplicación de gestión para una agencia de viajes con una sólida base de datos. La aplicación tiene como objetivo mejorar la eficiencia en la administración de clientes, destinos, paquetes turísticos, reservas, transportes, actividades, hoteles y vehículos. Al hacerlo, busca optimizar las operaciones internas y mejorar la experiencia del cliente. Esta herramienta esencial facilitará la planificación y ejecución de viajes, brindando mayor organización y permitiendo una atención más personalizada. En resumen, el proyecto busca impulsar la competitividad y el crecimiento sostenible de la agencia mediante una solución integral y eficaz.</a:t>
            </a:r>
            <a:endParaRPr lang="es-BO" sz="1600"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29284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Viaje de tortuga ">
            <a:extLst>
              <a:ext uri="{FF2B5EF4-FFF2-40B4-BE49-F238E27FC236}">
                <a16:creationId xmlns:a16="http://schemas.microsoft.com/office/drawing/2014/main" id="{8B53DFA4-51A9-49E0-A7E1-C6D4BFDD0DF8}"/>
              </a:ext>
            </a:extLst>
          </p:cNvPr>
          <p:cNvPicPr>
            <a:picLocks noChangeAspect="1"/>
          </p:cNvPicPr>
          <p:nvPr/>
        </p:nvPicPr>
        <p:blipFill rotWithShape="1">
          <a:blip r:embed="rId3"/>
          <a:srcRect l="156"/>
          <a:stretch/>
        </p:blipFill>
        <p:spPr>
          <a:xfrm>
            <a:off x="-6172622" y="0"/>
            <a:ext cx="18364622" cy="6875482"/>
          </a:xfrm>
          <a:prstGeom prst="rect">
            <a:avLst/>
          </a:prstGeom>
        </p:spPr>
      </p:pic>
      <p:sp>
        <p:nvSpPr>
          <p:cNvPr id="5" name="Rectángulo: Esquinas redondeadas 4" descr="elemento decorativo">
            <a:extLst>
              <a:ext uri="{FF2B5EF4-FFF2-40B4-BE49-F238E27FC236}">
                <a16:creationId xmlns:a16="http://schemas.microsoft.com/office/drawing/2014/main" id="{3F1C3BC9-355B-40D1-86CA-7D31F9A5B7E0}"/>
              </a:ext>
              <a:ext uri="{C183D7F6-B498-43B3-948B-1728B52AA6E4}">
                <adec:decorative xmlns:adec="http://schemas.microsoft.com/office/drawing/2017/decorative" val="1"/>
              </a:ext>
            </a:extLst>
          </p:cNvPr>
          <p:cNvSpPr/>
          <p:nvPr/>
        </p:nvSpPr>
        <p:spPr bwMode="white">
          <a:xfrm>
            <a:off x="335395" y="265766"/>
            <a:ext cx="10752860" cy="648000"/>
          </a:xfrm>
          <a:prstGeom prst="roundRect">
            <a:avLst>
              <a:gd name="adj" fmla="val 10787"/>
            </a:avLst>
          </a:prstGeom>
          <a:solidFill>
            <a:srgbClr val="133A61">
              <a:alpha val="26000"/>
            </a:srgbClr>
          </a:solidFill>
          <a:ln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solidFill>
                  <a:schemeClr val="accent3">
                    <a:lumMod val="60000"/>
                    <a:lumOff val="40000"/>
                  </a:schemeClr>
                </a:solidFill>
                <a:latin typeface="Algerian" panose="04020705040A02060702" pitchFamily="82" charset="0"/>
              </a:rPr>
              <a:t>c. Diseño de la base de datos.</a:t>
            </a:r>
          </a:p>
        </p:txBody>
      </p:sp>
      <p:sp>
        <p:nvSpPr>
          <p:cNvPr id="10" name="Rectángulo 9"/>
          <p:cNvSpPr/>
          <p:nvPr/>
        </p:nvSpPr>
        <p:spPr>
          <a:xfrm>
            <a:off x="99059" y="1100098"/>
            <a:ext cx="10989195" cy="1723549"/>
          </a:xfrm>
          <a:prstGeom prst="rect">
            <a:avLst/>
          </a:prstGeom>
        </p:spPr>
        <p:txBody>
          <a:bodyPr wrap="square">
            <a:spAutoFit/>
          </a:bodyPr>
          <a:lstStyle/>
          <a:p>
            <a:r>
              <a:rPr lang="es-BO" sz="5400" dirty="0">
                <a:solidFill>
                  <a:schemeClr val="accent3">
                    <a:lumMod val="60000"/>
                    <a:lumOff val="40000"/>
                  </a:schemeClr>
                </a:solidFill>
                <a:latin typeface="Algerian" panose="04020705040A02060702" pitchFamily="82" charset="0"/>
              </a:rPr>
              <a:t>4. Consultas SQL.</a:t>
            </a:r>
          </a:p>
          <a:p>
            <a:r>
              <a:rPr lang="es-BO" sz="2400" dirty="0">
                <a:latin typeface="Algerian" panose="04020705040A02060702" pitchFamily="82" charset="0"/>
              </a:rPr>
              <a:t>2. Consultas SQL que maneja JOINS = </a:t>
            </a:r>
            <a:r>
              <a:rPr lang="es-BO" sz="2400" b="1" dirty="0">
                <a:latin typeface="Algerian" panose="04020705040A02060702" pitchFamily="82" charset="0"/>
              </a:rPr>
              <a:t>7 Consultas</a:t>
            </a:r>
          </a:p>
          <a:p>
            <a:r>
              <a:rPr lang="es-ES" sz="2800" dirty="0">
                <a:solidFill>
                  <a:srgbClr val="002060"/>
                </a:solidFill>
                <a:latin typeface="Algerian" panose="04020705040A02060702" pitchFamily="82" charset="0"/>
              </a:rPr>
              <a:t>b. 3 joins con mas de 2 tablas</a:t>
            </a:r>
            <a:endParaRPr lang="es-BO" sz="2800" dirty="0">
              <a:solidFill>
                <a:srgbClr val="002060"/>
              </a:solidFill>
              <a:latin typeface="Algerian" panose="04020705040A02060702" pitchFamily="82" charset="0"/>
            </a:endParaRPr>
          </a:p>
        </p:txBody>
      </p:sp>
      <p:sp>
        <p:nvSpPr>
          <p:cNvPr id="7" name="Rectángulo 6"/>
          <p:cNvSpPr/>
          <p:nvPr/>
        </p:nvSpPr>
        <p:spPr>
          <a:xfrm>
            <a:off x="541471" y="3703507"/>
            <a:ext cx="2447261" cy="1569660"/>
          </a:xfrm>
          <a:prstGeom prst="rect">
            <a:avLst/>
          </a:prstGeom>
        </p:spPr>
        <p:txBody>
          <a:bodyPr wrap="square">
            <a:spAutoFit/>
          </a:bodyPr>
          <a:lstStyle/>
          <a:p>
            <a:r>
              <a:rPr lang="es-ES" sz="9600" b="1" dirty="0">
                <a:solidFill>
                  <a:schemeClr val="tx1">
                    <a:lumMod val="95000"/>
                    <a:lumOff val="5000"/>
                  </a:schemeClr>
                </a:solidFill>
                <a:latin typeface="Algerian" panose="04020705040A02060702" pitchFamily="82" charset="0"/>
              </a:rPr>
              <a:t>1</a:t>
            </a:r>
            <a:endParaRPr lang="es-BO" sz="9600" dirty="0">
              <a:solidFill>
                <a:schemeClr val="tx1">
                  <a:lumMod val="95000"/>
                  <a:lumOff val="5000"/>
                </a:schemeClr>
              </a:solidFill>
              <a:latin typeface="Algerian" panose="04020705040A02060702" pitchFamily="82" charset="0"/>
            </a:endParaRPr>
          </a:p>
        </p:txBody>
      </p:sp>
      <p:pic>
        <p:nvPicPr>
          <p:cNvPr id="3" name="Marcador de contenido 2"/>
          <p:cNvPicPr>
            <a:picLocks noGrp="1" noChangeAspect="1"/>
          </p:cNvPicPr>
          <p:nvPr>
            <p:ph idx="1"/>
          </p:nvPr>
        </p:nvPicPr>
        <p:blipFill>
          <a:blip r:embed="rId4"/>
          <a:stretch>
            <a:fillRect/>
          </a:stretch>
        </p:blipFill>
        <p:spPr>
          <a:xfrm>
            <a:off x="5097559" y="3006401"/>
            <a:ext cx="7094441" cy="3851599"/>
          </a:xfrm>
          <a:prstGeom prst="rect">
            <a:avLst/>
          </a:prstGeom>
        </p:spPr>
      </p:pic>
    </p:spTree>
    <p:extLst>
      <p:ext uri="{BB962C8B-B14F-4D97-AF65-F5344CB8AC3E}">
        <p14:creationId xmlns:p14="http://schemas.microsoft.com/office/powerpoint/2010/main" val="2890010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Viaje de tortuga ">
            <a:extLst>
              <a:ext uri="{FF2B5EF4-FFF2-40B4-BE49-F238E27FC236}">
                <a16:creationId xmlns:a16="http://schemas.microsoft.com/office/drawing/2014/main" id="{8B53DFA4-51A9-49E0-A7E1-C6D4BFDD0DF8}"/>
              </a:ext>
            </a:extLst>
          </p:cNvPr>
          <p:cNvPicPr>
            <a:picLocks noChangeAspect="1"/>
          </p:cNvPicPr>
          <p:nvPr/>
        </p:nvPicPr>
        <p:blipFill rotWithShape="1">
          <a:blip r:embed="rId3"/>
          <a:srcRect l="156"/>
          <a:stretch/>
        </p:blipFill>
        <p:spPr>
          <a:xfrm>
            <a:off x="-6172622" y="-17482"/>
            <a:ext cx="18364622" cy="6875482"/>
          </a:xfrm>
          <a:prstGeom prst="rect">
            <a:avLst/>
          </a:prstGeom>
        </p:spPr>
      </p:pic>
      <p:sp>
        <p:nvSpPr>
          <p:cNvPr id="5" name="Rectángulo: Esquinas redondeadas 4" descr="elemento decorativo">
            <a:extLst>
              <a:ext uri="{FF2B5EF4-FFF2-40B4-BE49-F238E27FC236}">
                <a16:creationId xmlns:a16="http://schemas.microsoft.com/office/drawing/2014/main" id="{3F1C3BC9-355B-40D1-86CA-7D31F9A5B7E0}"/>
              </a:ext>
              <a:ext uri="{C183D7F6-B498-43B3-948B-1728B52AA6E4}">
                <adec:decorative xmlns:adec="http://schemas.microsoft.com/office/drawing/2017/decorative" val="1"/>
              </a:ext>
            </a:extLst>
          </p:cNvPr>
          <p:cNvSpPr/>
          <p:nvPr/>
        </p:nvSpPr>
        <p:spPr bwMode="white">
          <a:xfrm>
            <a:off x="335395" y="265766"/>
            <a:ext cx="10752860" cy="648000"/>
          </a:xfrm>
          <a:prstGeom prst="roundRect">
            <a:avLst>
              <a:gd name="adj" fmla="val 10787"/>
            </a:avLst>
          </a:prstGeom>
          <a:solidFill>
            <a:srgbClr val="133A61">
              <a:alpha val="26000"/>
            </a:srgbClr>
          </a:solidFill>
          <a:ln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solidFill>
                  <a:schemeClr val="accent3">
                    <a:lumMod val="60000"/>
                    <a:lumOff val="40000"/>
                  </a:schemeClr>
                </a:solidFill>
                <a:latin typeface="Algerian" panose="04020705040A02060702" pitchFamily="82" charset="0"/>
              </a:rPr>
              <a:t>c. Diseño de la base de datos.</a:t>
            </a:r>
          </a:p>
        </p:txBody>
      </p:sp>
      <p:sp>
        <p:nvSpPr>
          <p:cNvPr id="10" name="Rectángulo 9"/>
          <p:cNvSpPr/>
          <p:nvPr/>
        </p:nvSpPr>
        <p:spPr>
          <a:xfrm>
            <a:off x="99059" y="1100098"/>
            <a:ext cx="10989195" cy="1723549"/>
          </a:xfrm>
          <a:prstGeom prst="rect">
            <a:avLst/>
          </a:prstGeom>
        </p:spPr>
        <p:txBody>
          <a:bodyPr wrap="square">
            <a:spAutoFit/>
          </a:bodyPr>
          <a:lstStyle/>
          <a:p>
            <a:r>
              <a:rPr lang="es-BO" sz="5400" dirty="0">
                <a:solidFill>
                  <a:schemeClr val="accent3">
                    <a:lumMod val="60000"/>
                    <a:lumOff val="40000"/>
                  </a:schemeClr>
                </a:solidFill>
                <a:latin typeface="Algerian" panose="04020705040A02060702" pitchFamily="82" charset="0"/>
              </a:rPr>
              <a:t>4. Consultas SQL.</a:t>
            </a:r>
          </a:p>
          <a:p>
            <a:r>
              <a:rPr lang="es-BO" sz="2400" dirty="0">
                <a:latin typeface="Algerian" panose="04020705040A02060702" pitchFamily="82" charset="0"/>
              </a:rPr>
              <a:t>2. Consultas SQL que maneja JOINS = </a:t>
            </a:r>
            <a:r>
              <a:rPr lang="es-BO" sz="2400" b="1" dirty="0">
                <a:latin typeface="Algerian" panose="04020705040A02060702" pitchFamily="82" charset="0"/>
              </a:rPr>
              <a:t>7 Consultas</a:t>
            </a:r>
          </a:p>
          <a:p>
            <a:r>
              <a:rPr lang="es-ES" sz="2800" dirty="0">
                <a:solidFill>
                  <a:srgbClr val="002060"/>
                </a:solidFill>
                <a:latin typeface="Algerian" panose="04020705040A02060702" pitchFamily="82" charset="0"/>
              </a:rPr>
              <a:t>b. 3 joins con mas de 2 tablas</a:t>
            </a:r>
            <a:endParaRPr lang="es-BO" sz="2800" dirty="0">
              <a:solidFill>
                <a:srgbClr val="002060"/>
              </a:solidFill>
              <a:latin typeface="Algerian" panose="04020705040A02060702" pitchFamily="82" charset="0"/>
            </a:endParaRPr>
          </a:p>
        </p:txBody>
      </p:sp>
      <p:sp>
        <p:nvSpPr>
          <p:cNvPr id="7" name="Rectángulo 6"/>
          <p:cNvSpPr/>
          <p:nvPr/>
        </p:nvSpPr>
        <p:spPr>
          <a:xfrm>
            <a:off x="541471" y="3703507"/>
            <a:ext cx="2447261" cy="1569660"/>
          </a:xfrm>
          <a:prstGeom prst="rect">
            <a:avLst/>
          </a:prstGeom>
        </p:spPr>
        <p:txBody>
          <a:bodyPr wrap="square">
            <a:spAutoFit/>
          </a:bodyPr>
          <a:lstStyle/>
          <a:p>
            <a:r>
              <a:rPr lang="es-ES" sz="9600" b="1" dirty="0">
                <a:solidFill>
                  <a:schemeClr val="tx1">
                    <a:lumMod val="95000"/>
                    <a:lumOff val="5000"/>
                  </a:schemeClr>
                </a:solidFill>
                <a:latin typeface="Algerian" panose="04020705040A02060702" pitchFamily="82" charset="0"/>
              </a:rPr>
              <a:t>2</a:t>
            </a:r>
            <a:endParaRPr lang="es-BO" sz="9600" dirty="0">
              <a:solidFill>
                <a:schemeClr val="tx1">
                  <a:lumMod val="95000"/>
                  <a:lumOff val="5000"/>
                </a:schemeClr>
              </a:solidFill>
              <a:latin typeface="Algerian" panose="04020705040A02060702" pitchFamily="82" charset="0"/>
            </a:endParaRPr>
          </a:p>
        </p:txBody>
      </p:sp>
      <p:pic>
        <p:nvPicPr>
          <p:cNvPr id="9" name="Marcador de contenido 8"/>
          <p:cNvPicPr>
            <a:picLocks noGrp="1" noChangeAspect="1"/>
          </p:cNvPicPr>
          <p:nvPr>
            <p:ph idx="1"/>
          </p:nvPr>
        </p:nvPicPr>
        <p:blipFill>
          <a:blip r:embed="rId4"/>
          <a:stretch>
            <a:fillRect/>
          </a:stretch>
        </p:blipFill>
        <p:spPr>
          <a:xfrm>
            <a:off x="4961467" y="3022806"/>
            <a:ext cx="7230533" cy="3835193"/>
          </a:xfrm>
          <a:prstGeom prst="rect">
            <a:avLst/>
          </a:prstGeom>
        </p:spPr>
      </p:pic>
    </p:spTree>
    <p:extLst>
      <p:ext uri="{BB962C8B-B14F-4D97-AF65-F5344CB8AC3E}">
        <p14:creationId xmlns:p14="http://schemas.microsoft.com/office/powerpoint/2010/main" val="2067873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Viaje de tortuga ">
            <a:extLst>
              <a:ext uri="{FF2B5EF4-FFF2-40B4-BE49-F238E27FC236}">
                <a16:creationId xmlns:a16="http://schemas.microsoft.com/office/drawing/2014/main" id="{8B53DFA4-51A9-49E0-A7E1-C6D4BFDD0DF8}"/>
              </a:ext>
            </a:extLst>
          </p:cNvPr>
          <p:cNvPicPr>
            <a:picLocks noChangeAspect="1"/>
          </p:cNvPicPr>
          <p:nvPr/>
        </p:nvPicPr>
        <p:blipFill rotWithShape="1">
          <a:blip r:embed="rId3"/>
          <a:srcRect l="156"/>
          <a:stretch/>
        </p:blipFill>
        <p:spPr>
          <a:xfrm>
            <a:off x="-6172622" y="-17482"/>
            <a:ext cx="18364622" cy="6875482"/>
          </a:xfrm>
          <a:prstGeom prst="rect">
            <a:avLst/>
          </a:prstGeom>
        </p:spPr>
      </p:pic>
      <p:sp>
        <p:nvSpPr>
          <p:cNvPr id="5" name="Rectángulo: Esquinas redondeadas 4" descr="elemento decorativo">
            <a:extLst>
              <a:ext uri="{FF2B5EF4-FFF2-40B4-BE49-F238E27FC236}">
                <a16:creationId xmlns:a16="http://schemas.microsoft.com/office/drawing/2014/main" id="{3F1C3BC9-355B-40D1-86CA-7D31F9A5B7E0}"/>
              </a:ext>
              <a:ext uri="{C183D7F6-B498-43B3-948B-1728B52AA6E4}">
                <adec:decorative xmlns:adec="http://schemas.microsoft.com/office/drawing/2017/decorative" val="1"/>
              </a:ext>
            </a:extLst>
          </p:cNvPr>
          <p:cNvSpPr/>
          <p:nvPr/>
        </p:nvSpPr>
        <p:spPr bwMode="white">
          <a:xfrm>
            <a:off x="335395" y="265766"/>
            <a:ext cx="10752860" cy="648000"/>
          </a:xfrm>
          <a:prstGeom prst="roundRect">
            <a:avLst>
              <a:gd name="adj" fmla="val 10787"/>
            </a:avLst>
          </a:prstGeom>
          <a:solidFill>
            <a:srgbClr val="133A61">
              <a:alpha val="26000"/>
            </a:srgbClr>
          </a:solidFill>
          <a:ln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solidFill>
                  <a:schemeClr val="accent3">
                    <a:lumMod val="60000"/>
                    <a:lumOff val="40000"/>
                  </a:schemeClr>
                </a:solidFill>
                <a:latin typeface="Algerian" panose="04020705040A02060702" pitchFamily="82" charset="0"/>
              </a:rPr>
              <a:t>c. Diseño de la base de datos.</a:t>
            </a:r>
          </a:p>
        </p:txBody>
      </p:sp>
      <p:sp>
        <p:nvSpPr>
          <p:cNvPr id="10" name="Rectángulo 9"/>
          <p:cNvSpPr/>
          <p:nvPr/>
        </p:nvSpPr>
        <p:spPr>
          <a:xfrm>
            <a:off x="99059" y="1100098"/>
            <a:ext cx="10989195" cy="1723549"/>
          </a:xfrm>
          <a:prstGeom prst="rect">
            <a:avLst/>
          </a:prstGeom>
        </p:spPr>
        <p:txBody>
          <a:bodyPr wrap="square">
            <a:spAutoFit/>
          </a:bodyPr>
          <a:lstStyle/>
          <a:p>
            <a:r>
              <a:rPr lang="es-BO" sz="5400" dirty="0">
                <a:solidFill>
                  <a:schemeClr val="accent3">
                    <a:lumMod val="60000"/>
                    <a:lumOff val="40000"/>
                  </a:schemeClr>
                </a:solidFill>
                <a:latin typeface="Algerian" panose="04020705040A02060702" pitchFamily="82" charset="0"/>
              </a:rPr>
              <a:t>4. Consultas SQL.</a:t>
            </a:r>
          </a:p>
          <a:p>
            <a:r>
              <a:rPr lang="es-BO" sz="2400" dirty="0">
                <a:latin typeface="Algerian" panose="04020705040A02060702" pitchFamily="82" charset="0"/>
              </a:rPr>
              <a:t>2. Consultas SQL que maneja JOINS = </a:t>
            </a:r>
            <a:r>
              <a:rPr lang="es-BO" sz="2400" b="1" dirty="0">
                <a:latin typeface="Algerian" panose="04020705040A02060702" pitchFamily="82" charset="0"/>
              </a:rPr>
              <a:t>7 Consultas</a:t>
            </a:r>
          </a:p>
          <a:p>
            <a:r>
              <a:rPr lang="es-ES" sz="2800" dirty="0">
                <a:solidFill>
                  <a:srgbClr val="002060"/>
                </a:solidFill>
                <a:latin typeface="Algerian" panose="04020705040A02060702" pitchFamily="82" charset="0"/>
              </a:rPr>
              <a:t>b. 3 joins con mas de 2 tablas</a:t>
            </a:r>
            <a:endParaRPr lang="es-BO" sz="2800" dirty="0">
              <a:solidFill>
                <a:srgbClr val="002060"/>
              </a:solidFill>
              <a:latin typeface="Algerian" panose="04020705040A02060702" pitchFamily="82" charset="0"/>
            </a:endParaRPr>
          </a:p>
        </p:txBody>
      </p:sp>
      <p:sp>
        <p:nvSpPr>
          <p:cNvPr id="7" name="Rectángulo 6"/>
          <p:cNvSpPr/>
          <p:nvPr/>
        </p:nvSpPr>
        <p:spPr>
          <a:xfrm>
            <a:off x="541471" y="3703507"/>
            <a:ext cx="2447261" cy="1569660"/>
          </a:xfrm>
          <a:prstGeom prst="rect">
            <a:avLst/>
          </a:prstGeom>
        </p:spPr>
        <p:txBody>
          <a:bodyPr wrap="square">
            <a:spAutoFit/>
          </a:bodyPr>
          <a:lstStyle/>
          <a:p>
            <a:r>
              <a:rPr lang="es-ES" sz="9600" b="1" dirty="0">
                <a:solidFill>
                  <a:schemeClr val="tx1">
                    <a:lumMod val="95000"/>
                    <a:lumOff val="5000"/>
                  </a:schemeClr>
                </a:solidFill>
                <a:latin typeface="Algerian" panose="04020705040A02060702" pitchFamily="82" charset="0"/>
              </a:rPr>
              <a:t>3</a:t>
            </a:r>
            <a:endParaRPr lang="es-BO" sz="9600" dirty="0">
              <a:solidFill>
                <a:schemeClr val="tx1">
                  <a:lumMod val="95000"/>
                  <a:lumOff val="5000"/>
                </a:schemeClr>
              </a:solidFill>
              <a:latin typeface="Algerian" panose="04020705040A02060702" pitchFamily="82" charset="0"/>
            </a:endParaRPr>
          </a:p>
        </p:txBody>
      </p:sp>
      <p:pic>
        <p:nvPicPr>
          <p:cNvPr id="3" name="Marcador de contenido 2"/>
          <p:cNvPicPr>
            <a:picLocks noGrp="1" noChangeAspect="1"/>
          </p:cNvPicPr>
          <p:nvPr>
            <p:ph idx="1"/>
          </p:nvPr>
        </p:nvPicPr>
        <p:blipFill>
          <a:blip r:embed="rId4"/>
          <a:stretch>
            <a:fillRect/>
          </a:stretch>
        </p:blipFill>
        <p:spPr>
          <a:xfrm>
            <a:off x="5044348" y="2905908"/>
            <a:ext cx="7147652" cy="3952091"/>
          </a:xfrm>
          <a:prstGeom prst="rect">
            <a:avLst/>
          </a:prstGeom>
        </p:spPr>
      </p:pic>
    </p:spTree>
    <p:extLst>
      <p:ext uri="{BB962C8B-B14F-4D97-AF65-F5344CB8AC3E}">
        <p14:creationId xmlns:p14="http://schemas.microsoft.com/office/powerpoint/2010/main" val="335511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rretera entre los árboles">
            <a:extLst>
              <a:ext uri="{FF2B5EF4-FFF2-40B4-BE49-F238E27FC236}">
                <a16:creationId xmlns:a16="http://schemas.microsoft.com/office/drawing/2014/main" id="{3B56E8F1-79AE-4137-818D-2C937FFB046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0" y="0"/>
            <a:ext cx="12192000" cy="6858000"/>
          </a:xfrm>
          <a:prstGeom prst="rect">
            <a:avLst/>
          </a:prstGeom>
        </p:spPr>
      </p:pic>
      <p:pic>
        <p:nvPicPr>
          <p:cNvPr id="6" name="Marcador de contenido 5"/>
          <p:cNvPicPr>
            <a:picLocks noGrp="1" noChangeAspect="1"/>
          </p:cNvPicPr>
          <p:nvPr>
            <p:ph sz="quarter" idx="13"/>
          </p:nvPr>
        </p:nvPicPr>
        <p:blipFill>
          <a:blip r:embed="rId5"/>
          <a:stretch>
            <a:fillRect/>
          </a:stretch>
        </p:blipFill>
        <p:spPr>
          <a:xfrm>
            <a:off x="220133" y="3649133"/>
            <a:ext cx="4318000" cy="3208867"/>
          </a:xfrm>
          <a:prstGeom prst="rect">
            <a:avLst/>
          </a:prstGeom>
        </p:spPr>
      </p:pic>
      <p:sp>
        <p:nvSpPr>
          <p:cNvPr id="5" name="Rectángulo: Esquinas redondeadas 4" descr="elemento decorativo">
            <a:extLst>
              <a:ext uri="{FF2B5EF4-FFF2-40B4-BE49-F238E27FC236}">
                <a16:creationId xmlns:a16="http://schemas.microsoft.com/office/drawing/2014/main" id="{3F1C3BC9-355B-40D1-86CA-7D31F9A5B7E0}"/>
              </a:ext>
              <a:ext uri="{C183D7F6-B498-43B3-948B-1728B52AA6E4}">
                <adec:decorative xmlns:adec="http://schemas.microsoft.com/office/drawing/2017/decorative" val="1"/>
              </a:ext>
            </a:extLst>
          </p:cNvPr>
          <p:cNvSpPr/>
          <p:nvPr/>
        </p:nvSpPr>
        <p:spPr bwMode="white">
          <a:xfrm>
            <a:off x="335395" y="265766"/>
            <a:ext cx="10752860" cy="648000"/>
          </a:xfrm>
          <a:prstGeom prst="roundRect">
            <a:avLst>
              <a:gd name="adj" fmla="val 10787"/>
            </a:avLst>
          </a:prstGeom>
          <a:solidFill>
            <a:srgbClr val="133A61">
              <a:alpha val="26000"/>
            </a:srgbClr>
          </a:solidFill>
          <a:ln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solidFill>
                  <a:schemeClr val="accent3">
                    <a:lumMod val="60000"/>
                    <a:lumOff val="40000"/>
                  </a:schemeClr>
                </a:solidFill>
                <a:latin typeface="Algerian" panose="04020705040A02060702" pitchFamily="82" charset="0"/>
              </a:rPr>
              <a:t>c. Diseño de la base de datos.</a:t>
            </a:r>
          </a:p>
        </p:txBody>
      </p:sp>
      <p:sp>
        <p:nvSpPr>
          <p:cNvPr id="3" name="Rectángulo 2"/>
          <p:cNvSpPr/>
          <p:nvPr/>
        </p:nvSpPr>
        <p:spPr>
          <a:xfrm>
            <a:off x="335395" y="1179532"/>
            <a:ext cx="9587538" cy="954107"/>
          </a:xfrm>
          <a:prstGeom prst="rect">
            <a:avLst/>
          </a:prstGeom>
        </p:spPr>
        <p:txBody>
          <a:bodyPr wrap="square">
            <a:spAutoFit/>
          </a:bodyPr>
          <a:lstStyle/>
          <a:p>
            <a:r>
              <a:rPr lang="es-ES" sz="3200" dirty="0">
                <a:solidFill>
                  <a:schemeClr val="bg2">
                    <a:lumMod val="75000"/>
                  </a:schemeClr>
                </a:solidFill>
                <a:latin typeface="Algerian" panose="04020705040A02060702" pitchFamily="82" charset="0"/>
              </a:rPr>
              <a:t>5. Funciones de la base de Datos SQL Server.</a:t>
            </a:r>
          </a:p>
          <a:p>
            <a:r>
              <a:rPr lang="es-ES" sz="2400" b="1" dirty="0">
                <a:solidFill>
                  <a:schemeClr val="bg2">
                    <a:lumMod val="75000"/>
                  </a:schemeClr>
                </a:solidFill>
                <a:latin typeface="Algerian" panose="04020705040A02060702" pitchFamily="82" charset="0"/>
              </a:rPr>
              <a:t>Funciones de Agregación = 4 Ejemplos simples 1</a:t>
            </a:r>
            <a:endParaRPr lang="es-BO" sz="2400" b="1" dirty="0">
              <a:solidFill>
                <a:schemeClr val="bg2">
                  <a:lumMod val="75000"/>
                </a:schemeClr>
              </a:solidFill>
              <a:latin typeface="Algerian" panose="04020705040A02060702" pitchFamily="82" charset="0"/>
            </a:endParaRPr>
          </a:p>
        </p:txBody>
      </p:sp>
      <p:sp>
        <p:nvSpPr>
          <p:cNvPr id="7" name="Rectángulo 6"/>
          <p:cNvSpPr/>
          <p:nvPr/>
        </p:nvSpPr>
        <p:spPr>
          <a:xfrm>
            <a:off x="1993702" y="2918024"/>
            <a:ext cx="770862" cy="830997"/>
          </a:xfrm>
          <a:prstGeom prst="rect">
            <a:avLst/>
          </a:prstGeom>
        </p:spPr>
        <p:txBody>
          <a:bodyPr wrap="square">
            <a:spAutoFit/>
          </a:bodyPr>
          <a:lstStyle/>
          <a:p>
            <a:r>
              <a:rPr lang="es-ES" sz="4800" b="1" dirty="0">
                <a:solidFill>
                  <a:schemeClr val="bg2">
                    <a:lumMod val="75000"/>
                  </a:schemeClr>
                </a:solidFill>
                <a:latin typeface="Algerian" panose="04020705040A02060702" pitchFamily="82" charset="0"/>
              </a:rPr>
              <a:t>1</a:t>
            </a:r>
            <a:endParaRPr lang="es-BO" sz="4800" b="1" dirty="0">
              <a:solidFill>
                <a:schemeClr val="bg2">
                  <a:lumMod val="75000"/>
                </a:schemeClr>
              </a:solidFill>
              <a:latin typeface="Algerian" panose="04020705040A02060702" pitchFamily="82" charset="0"/>
            </a:endParaRPr>
          </a:p>
        </p:txBody>
      </p:sp>
      <p:pic>
        <p:nvPicPr>
          <p:cNvPr id="8" name="Imagen 7"/>
          <p:cNvPicPr>
            <a:picLocks noChangeAspect="1"/>
          </p:cNvPicPr>
          <p:nvPr/>
        </p:nvPicPr>
        <p:blipFill>
          <a:blip r:embed="rId6"/>
          <a:stretch>
            <a:fillRect/>
          </a:stretch>
        </p:blipFill>
        <p:spPr>
          <a:xfrm>
            <a:off x="7178272" y="3558747"/>
            <a:ext cx="5074060" cy="3299253"/>
          </a:xfrm>
          <a:prstGeom prst="rect">
            <a:avLst/>
          </a:prstGeom>
        </p:spPr>
      </p:pic>
      <p:sp>
        <p:nvSpPr>
          <p:cNvPr id="11" name="Rectángulo 10"/>
          <p:cNvSpPr/>
          <p:nvPr/>
        </p:nvSpPr>
        <p:spPr>
          <a:xfrm>
            <a:off x="10070902" y="2598003"/>
            <a:ext cx="770862" cy="830997"/>
          </a:xfrm>
          <a:prstGeom prst="rect">
            <a:avLst/>
          </a:prstGeom>
        </p:spPr>
        <p:txBody>
          <a:bodyPr wrap="square">
            <a:spAutoFit/>
          </a:bodyPr>
          <a:lstStyle/>
          <a:p>
            <a:r>
              <a:rPr lang="es-ES" sz="4800" b="1" dirty="0">
                <a:solidFill>
                  <a:schemeClr val="bg2">
                    <a:lumMod val="75000"/>
                  </a:schemeClr>
                </a:solidFill>
                <a:latin typeface="Algerian" panose="04020705040A02060702" pitchFamily="82" charset="0"/>
              </a:rPr>
              <a:t>2</a:t>
            </a:r>
            <a:endParaRPr lang="es-BO" sz="4800" b="1" dirty="0">
              <a:solidFill>
                <a:schemeClr val="bg2">
                  <a:lumMod val="75000"/>
                </a:schemeClr>
              </a:solidFill>
              <a:latin typeface="Algerian" panose="04020705040A02060702" pitchFamily="82" charset="0"/>
            </a:endParaRPr>
          </a:p>
        </p:txBody>
      </p:sp>
    </p:spTree>
    <p:extLst>
      <p:ext uri="{BB962C8B-B14F-4D97-AF65-F5344CB8AC3E}">
        <p14:creationId xmlns:p14="http://schemas.microsoft.com/office/powerpoint/2010/main" val="107454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rretera entre los árboles">
            <a:extLst>
              <a:ext uri="{FF2B5EF4-FFF2-40B4-BE49-F238E27FC236}">
                <a16:creationId xmlns:a16="http://schemas.microsoft.com/office/drawing/2014/main" id="{3B56E8F1-79AE-4137-818D-2C937FFB046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0" y="0"/>
            <a:ext cx="12192000" cy="6858000"/>
          </a:xfrm>
          <a:prstGeom prst="rect">
            <a:avLst/>
          </a:prstGeom>
        </p:spPr>
      </p:pic>
      <p:sp>
        <p:nvSpPr>
          <p:cNvPr id="5" name="Rectángulo: Esquinas redondeadas 4" descr="elemento decorativo">
            <a:extLst>
              <a:ext uri="{FF2B5EF4-FFF2-40B4-BE49-F238E27FC236}">
                <a16:creationId xmlns:a16="http://schemas.microsoft.com/office/drawing/2014/main" id="{3F1C3BC9-355B-40D1-86CA-7D31F9A5B7E0}"/>
              </a:ext>
              <a:ext uri="{C183D7F6-B498-43B3-948B-1728B52AA6E4}">
                <adec:decorative xmlns:adec="http://schemas.microsoft.com/office/drawing/2017/decorative" val="1"/>
              </a:ext>
            </a:extLst>
          </p:cNvPr>
          <p:cNvSpPr/>
          <p:nvPr/>
        </p:nvSpPr>
        <p:spPr bwMode="white">
          <a:xfrm>
            <a:off x="335395" y="265766"/>
            <a:ext cx="10752860" cy="648000"/>
          </a:xfrm>
          <a:prstGeom prst="roundRect">
            <a:avLst>
              <a:gd name="adj" fmla="val 10787"/>
            </a:avLst>
          </a:prstGeom>
          <a:solidFill>
            <a:srgbClr val="133A61">
              <a:alpha val="26000"/>
            </a:srgbClr>
          </a:solidFill>
          <a:ln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solidFill>
                  <a:schemeClr val="accent3">
                    <a:lumMod val="60000"/>
                    <a:lumOff val="40000"/>
                  </a:schemeClr>
                </a:solidFill>
                <a:latin typeface="Algerian" panose="04020705040A02060702" pitchFamily="82" charset="0"/>
              </a:rPr>
              <a:t>c. Diseño de la base de datos.</a:t>
            </a:r>
          </a:p>
        </p:txBody>
      </p:sp>
      <p:sp>
        <p:nvSpPr>
          <p:cNvPr id="3" name="Rectángulo 2"/>
          <p:cNvSpPr/>
          <p:nvPr/>
        </p:nvSpPr>
        <p:spPr>
          <a:xfrm>
            <a:off x="335395" y="1179532"/>
            <a:ext cx="9587538" cy="954107"/>
          </a:xfrm>
          <a:prstGeom prst="rect">
            <a:avLst/>
          </a:prstGeom>
        </p:spPr>
        <p:txBody>
          <a:bodyPr wrap="square">
            <a:spAutoFit/>
          </a:bodyPr>
          <a:lstStyle/>
          <a:p>
            <a:r>
              <a:rPr lang="es-ES" sz="3200" dirty="0">
                <a:solidFill>
                  <a:schemeClr val="bg2">
                    <a:lumMod val="75000"/>
                  </a:schemeClr>
                </a:solidFill>
                <a:latin typeface="Algerian" panose="04020705040A02060702" pitchFamily="82" charset="0"/>
              </a:rPr>
              <a:t>5. Funciones de la base de Datos SQL Server.</a:t>
            </a:r>
          </a:p>
          <a:p>
            <a:r>
              <a:rPr lang="es-ES" sz="2400" b="1" dirty="0">
                <a:solidFill>
                  <a:schemeClr val="bg2">
                    <a:lumMod val="75000"/>
                  </a:schemeClr>
                </a:solidFill>
                <a:latin typeface="Algerian" panose="04020705040A02060702" pitchFamily="82" charset="0"/>
              </a:rPr>
              <a:t>Funciones de Agregación = 4 Ejemplos simples 1</a:t>
            </a:r>
            <a:endParaRPr lang="es-BO" sz="2400" b="1" dirty="0">
              <a:solidFill>
                <a:schemeClr val="bg2">
                  <a:lumMod val="75000"/>
                </a:schemeClr>
              </a:solidFill>
              <a:latin typeface="Algerian" panose="04020705040A02060702" pitchFamily="82" charset="0"/>
            </a:endParaRPr>
          </a:p>
        </p:txBody>
      </p:sp>
      <p:sp>
        <p:nvSpPr>
          <p:cNvPr id="7" name="Rectángulo 6"/>
          <p:cNvSpPr/>
          <p:nvPr/>
        </p:nvSpPr>
        <p:spPr>
          <a:xfrm>
            <a:off x="1993702" y="2918024"/>
            <a:ext cx="770862" cy="830997"/>
          </a:xfrm>
          <a:prstGeom prst="rect">
            <a:avLst/>
          </a:prstGeom>
        </p:spPr>
        <p:txBody>
          <a:bodyPr wrap="square">
            <a:spAutoFit/>
          </a:bodyPr>
          <a:lstStyle/>
          <a:p>
            <a:r>
              <a:rPr lang="es-ES" sz="4800" b="1" dirty="0">
                <a:solidFill>
                  <a:schemeClr val="bg2">
                    <a:lumMod val="75000"/>
                  </a:schemeClr>
                </a:solidFill>
                <a:latin typeface="Algerian" panose="04020705040A02060702" pitchFamily="82" charset="0"/>
              </a:rPr>
              <a:t>3</a:t>
            </a:r>
            <a:endParaRPr lang="es-BO" sz="4800" b="1" dirty="0">
              <a:solidFill>
                <a:schemeClr val="bg2">
                  <a:lumMod val="75000"/>
                </a:schemeClr>
              </a:solidFill>
              <a:latin typeface="Algerian" panose="04020705040A02060702" pitchFamily="82" charset="0"/>
            </a:endParaRPr>
          </a:p>
        </p:txBody>
      </p:sp>
      <p:sp>
        <p:nvSpPr>
          <p:cNvPr id="11" name="Rectángulo 10"/>
          <p:cNvSpPr/>
          <p:nvPr/>
        </p:nvSpPr>
        <p:spPr>
          <a:xfrm>
            <a:off x="9994702" y="2444949"/>
            <a:ext cx="770862" cy="830997"/>
          </a:xfrm>
          <a:prstGeom prst="rect">
            <a:avLst/>
          </a:prstGeom>
        </p:spPr>
        <p:txBody>
          <a:bodyPr wrap="square">
            <a:spAutoFit/>
          </a:bodyPr>
          <a:lstStyle/>
          <a:p>
            <a:r>
              <a:rPr lang="es-ES" sz="4800" b="1" dirty="0">
                <a:solidFill>
                  <a:schemeClr val="bg2">
                    <a:lumMod val="75000"/>
                  </a:schemeClr>
                </a:solidFill>
                <a:latin typeface="Algerian" panose="04020705040A02060702" pitchFamily="82" charset="0"/>
              </a:rPr>
              <a:t>4</a:t>
            </a:r>
            <a:endParaRPr lang="es-BO" sz="4800" b="1" dirty="0">
              <a:solidFill>
                <a:schemeClr val="bg2">
                  <a:lumMod val="75000"/>
                </a:schemeClr>
              </a:solidFill>
              <a:latin typeface="Algerian" panose="04020705040A02060702" pitchFamily="82" charset="0"/>
            </a:endParaRPr>
          </a:p>
        </p:txBody>
      </p:sp>
      <p:pic>
        <p:nvPicPr>
          <p:cNvPr id="9" name="Marcador de contenido 8"/>
          <p:cNvPicPr>
            <a:picLocks noGrp="1" noChangeAspect="1"/>
          </p:cNvPicPr>
          <p:nvPr>
            <p:ph sz="quarter" idx="13"/>
          </p:nvPr>
        </p:nvPicPr>
        <p:blipFill>
          <a:blip r:embed="rId5"/>
          <a:stretch>
            <a:fillRect/>
          </a:stretch>
        </p:blipFill>
        <p:spPr>
          <a:xfrm>
            <a:off x="220133" y="3749021"/>
            <a:ext cx="4461934" cy="3108979"/>
          </a:xfrm>
          <a:prstGeom prst="rect">
            <a:avLst/>
          </a:prstGeom>
        </p:spPr>
      </p:pic>
      <p:pic>
        <p:nvPicPr>
          <p:cNvPr id="10" name="Imagen 9"/>
          <p:cNvPicPr>
            <a:picLocks noChangeAspect="1"/>
          </p:cNvPicPr>
          <p:nvPr/>
        </p:nvPicPr>
        <p:blipFill>
          <a:blip r:embed="rId6"/>
          <a:stretch>
            <a:fillRect/>
          </a:stretch>
        </p:blipFill>
        <p:spPr>
          <a:xfrm>
            <a:off x="7334599" y="3228294"/>
            <a:ext cx="5077534" cy="3629706"/>
          </a:xfrm>
          <a:prstGeom prst="rect">
            <a:avLst/>
          </a:prstGeom>
        </p:spPr>
      </p:pic>
    </p:spTree>
    <p:extLst>
      <p:ext uri="{BB962C8B-B14F-4D97-AF65-F5344CB8AC3E}">
        <p14:creationId xmlns:p14="http://schemas.microsoft.com/office/powerpoint/2010/main" val="4123111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rretera entre los árboles">
            <a:extLst>
              <a:ext uri="{FF2B5EF4-FFF2-40B4-BE49-F238E27FC236}">
                <a16:creationId xmlns:a16="http://schemas.microsoft.com/office/drawing/2014/main" id="{3B56E8F1-79AE-4137-818D-2C937FFB046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99004" y="0"/>
            <a:ext cx="12291003" cy="6858000"/>
          </a:xfrm>
          <a:prstGeom prst="rect">
            <a:avLst/>
          </a:prstGeom>
        </p:spPr>
      </p:pic>
      <p:sp>
        <p:nvSpPr>
          <p:cNvPr id="5" name="Rectángulo: Esquinas redondeadas 4" descr="elemento decorativo">
            <a:extLst>
              <a:ext uri="{FF2B5EF4-FFF2-40B4-BE49-F238E27FC236}">
                <a16:creationId xmlns:a16="http://schemas.microsoft.com/office/drawing/2014/main" id="{3F1C3BC9-355B-40D1-86CA-7D31F9A5B7E0}"/>
              </a:ext>
              <a:ext uri="{C183D7F6-B498-43B3-948B-1728B52AA6E4}">
                <adec:decorative xmlns:adec="http://schemas.microsoft.com/office/drawing/2017/decorative" val="1"/>
              </a:ext>
            </a:extLst>
          </p:cNvPr>
          <p:cNvSpPr/>
          <p:nvPr/>
        </p:nvSpPr>
        <p:spPr bwMode="white">
          <a:xfrm>
            <a:off x="335395" y="265766"/>
            <a:ext cx="10752860" cy="648000"/>
          </a:xfrm>
          <a:prstGeom prst="roundRect">
            <a:avLst>
              <a:gd name="adj" fmla="val 10787"/>
            </a:avLst>
          </a:prstGeom>
          <a:solidFill>
            <a:srgbClr val="133A61">
              <a:alpha val="26000"/>
            </a:srgbClr>
          </a:solidFill>
          <a:ln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solidFill>
                  <a:schemeClr val="accent3">
                    <a:lumMod val="60000"/>
                    <a:lumOff val="40000"/>
                  </a:schemeClr>
                </a:solidFill>
                <a:latin typeface="Algerian" panose="04020705040A02060702" pitchFamily="82" charset="0"/>
              </a:rPr>
              <a:t>c. Diseño de la base de datos.</a:t>
            </a:r>
          </a:p>
        </p:txBody>
      </p:sp>
      <p:sp>
        <p:nvSpPr>
          <p:cNvPr id="3" name="Rectángulo 2"/>
          <p:cNvSpPr/>
          <p:nvPr/>
        </p:nvSpPr>
        <p:spPr>
          <a:xfrm>
            <a:off x="335394" y="1179532"/>
            <a:ext cx="11323206" cy="892552"/>
          </a:xfrm>
          <a:prstGeom prst="rect">
            <a:avLst/>
          </a:prstGeom>
        </p:spPr>
        <p:txBody>
          <a:bodyPr wrap="square">
            <a:spAutoFit/>
          </a:bodyPr>
          <a:lstStyle/>
          <a:p>
            <a:r>
              <a:rPr lang="es-ES" sz="3200" dirty="0">
                <a:solidFill>
                  <a:schemeClr val="bg2">
                    <a:lumMod val="75000"/>
                  </a:schemeClr>
                </a:solidFill>
                <a:latin typeface="Algerian" panose="04020705040A02060702" pitchFamily="82" charset="0"/>
              </a:rPr>
              <a:t>5. Funciones de la base de Datos SQL Server.</a:t>
            </a:r>
          </a:p>
          <a:p>
            <a:r>
              <a:rPr lang="es-ES" sz="2000" b="1" dirty="0">
                <a:solidFill>
                  <a:schemeClr val="bg2">
                    <a:lumMod val="75000"/>
                  </a:schemeClr>
                </a:solidFill>
                <a:latin typeface="Algerian" panose="04020705040A02060702" pitchFamily="82" charset="0"/>
              </a:rPr>
              <a:t>Funciones de Agregación II = 5 que maneje JOINS con mas de  </a:t>
            </a:r>
            <a:r>
              <a:rPr lang="es-BO" sz="2000" b="1" dirty="0">
                <a:solidFill>
                  <a:schemeClr val="bg2">
                    <a:lumMod val="75000"/>
                  </a:schemeClr>
                </a:solidFill>
                <a:latin typeface="Algerian" panose="04020705040A02060702" pitchFamily="82" charset="0"/>
              </a:rPr>
              <a:t>3 tablas</a:t>
            </a:r>
          </a:p>
        </p:txBody>
      </p:sp>
      <p:sp>
        <p:nvSpPr>
          <p:cNvPr id="7" name="Rectángulo 6"/>
          <p:cNvSpPr/>
          <p:nvPr/>
        </p:nvSpPr>
        <p:spPr>
          <a:xfrm>
            <a:off x="2061884" y="2598003"/>
            <a:ext cx="770862" cy="830997"/>
          </a:xfrm>
          <a:prstGeom prst="rect">
            <a:avLst/>
          </a:prstGeom>
        </p:spPr>
        <p:txBody>
          <a:bodyPr wrap="square">
            <a:spAutoFit/>
          </a:bodyPr>
          <a:lstStyle/>
          <a:p>
            <a:r>
              <a:rPr lang="es-ES" sz="4800" b="1" dirty="0">
                <a:solidFill>
                  <a:srgbClr val="FFFF00"/>
                </a:solidFill>
                <a:latin typeface="Algerian" panose="04020705040A02060702" pitchFamily="82" charset="0"/>
              </a:rPr>
              <a:t>1</a:t>
            </a:r>
            <a:endParaRPr lang="es-BO" sz="4800" b="1" dirty="0">
              <a:solidFill>
                <a:srgbClr val="FFFF00"/>
              </a:solidFill>
              <a:latin typeface="Algerian" panose="04020705040A02060702" pitchFamily="82" charset="0"/>
            </a:endParaRPr>
          </a:p>
        </p:txBody>
      </p:sp>
      <p:sp>
        <p:nvSpPr>
          <p:cNvPr id="11" name="Rectángulo 10"/>
          <p:cNvSpPr/>
          <p:nvPr/>
        </p:nvSpPr>
        <p:spPr>
          <a:xfrm>
            <a:off x="9994702" y="2444949"/>
            <a:ext cx="770862" cy="830997"/>
          </a:xfrm>
          <a:prstGeom prst="rect">
            <a:avLst/>
          </a:prstGeom>
        </p:spPr>
        <p:txBody>
          <a:bodyPr wrap="square">
            <a:spAutoFit/>
          </a:bodyPr>
          <a:lstStyle/>
          <a:p>
            <a:r>
              <a:rPr lang="es-ES" sz="4800" b="1" dirty="0">
                <a:solidFill>
                  <a:srgbClr val="FFFF00"/>
                </a:solidFill>
                <a:latin typeface="Algerian" panose="04020705040A02060702" pitchFamily="82" charset="0"/>
              </a:rPr>
              <a:t>2</a:t>
            </a:r>
            <a:endParaRPr lang="es-BO" sz="4800" b="1" dirty="0">
              <a:solidFill>
                <a:srgbClr val="FFFF00"/>
              </a:solidFill>
              <a:latin typeface="Algerian" panose="04020705040A02060702" pitchFamily="82" charset="0"/>
            </a:endParaRPr>
          </a:p>
        </p:txBody>
      </p:sp>
      <p:pic>
        <p:nvPicPr>
          <p:cNvPr id="8" name="Imagen 7"/>
          <p:cNvPicPr>
            <a:picLocks noChangeAspect="1"/>
          </p:cNvPicPr>
          <p:nvPr/>
        </p:nvPicPr>
        <p:blipFill>
          <a:blip r:embed="rId5"/>
          <a:stretch>
            <a:fillRect/>
          </a:stretch>
        </p:blipFill>
        <p:spPr>
          <a:xfrm>
            <a:off x="220133" y="3335867"/>
            <a:ext cx="5317067" cy="3522133"/>
          </a:xfrm>
          <a:prstGeom prst="rect">
            <a:avLst/>
          </a:prstGeom>
        </p:spPr>
      </p:pic>
      <p:pic>
        <p:nvPicPr>
          <p:cNvPr id="17" name="Marcador de contenido 16"/>
          <p:cNvPicPr>
            <a:picLocks noGrp="1" noChangeAspect="1"/>
          </p:cNvPicPr>
          <p:nvPr>
            <p:ph sz="quarter" idx="13"/>
          </p:nvPr>
        </p:nvPicPr>
        <p:blipFill>
          <a:blip r:embed="rId6"/>
          <a:stretch>
            <a:fillRect/>
          </a:stretch>
        </p:blipFill>
        <p:spPr>
          <a:xfrm>
            <a:off x="6790267" y="3275946"/>
            <a:ext cx="5401732" cy="3582054"/>
          </a:xfrm>
          <a:prstGeom prst="rect">
            <a:avLst/>
          </a:prstGeom>
        </p:spPr>
      </p:pic>
    </p:spTree>
    <p:extLst>
      <p:ext uri="{BB962C8B-B14F-4D97-AF65-F5344CB8AC3E}">
        <p14:creationId xmlns:p14="http://schemas.microsoft.com/office/powerpoint/2010/main" val="4073633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rretera entre los árboles">
            <a:extLst>
              <a:ext uri="{FF2B5EF4-FFF2-40B4-BE49-F238E27FC236}">
                <a16:creationId xmlns:a16="http://schemas.microsoft.com/office/drawing/2014/main" id="{3B56E8F1-79AE-4137-818D-2C937FFB046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0" y="0"/>
            <a:ext cx="12192000" cy="6858000"/>
          </a:xfrm>
          <a:prstGeom prst="rect">
            <a:avLst/>
          </a:prstGeom>
        </p:spPr>
      </p:pic>
      <p:sp>
        <p:nvSpPr>
          <p:cNvPr id="5" name="Rectángulo: Esquinas redondeadas 4" descr="elemento decorativo">
            <a:extLst>
              <a:ext uri="{FF2B5EF4-FFF2-40B4-BE49-F238E27FC236}">
                <a16:creationId xmlns:a16="http://schemas.microsoft.com/office/drawing/2014/main" id="{3F1C3BC9-355B-40D1-86CA-7D31F9A5B7E0}"/>
              </a:ext>
              <a:ext uri="{C183D7F6-B498-43B3-948B-1728B52AA6E4}">
                <adec:decorative xmlns:adec="http://schemas.microsoft.com/office/drawing/2017/decorative" val="1"/>
              </a:ext>
            </a:extLst>
          </p:cNvPr>
          <p:cNvSpPr/>
          <p:nvPr/>
        </p:nvSpPr>
        <p:spPr bwMode="white">
          <a:xfrm>
            <a:off x="335395" y="265766"/>
            <a:ext cx="10752860" cy="648000"/>
          </a:xfrm>
          <a:prstGeom prst="roundRect">
            <a:avLst>
              <a:gd name="adj" fmla="val 10787"/>
            </a:avLst>
          </a:prstGeom>
          <a:solidFill>
            <a:srgbClr val="133A61">
              <a:alpha val="26000"/>
            </a:srgbClr>
          </a:solidFill>
          <a:ln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solidFill>
                  <a:schemeClr val="accent3">
                    <a:lumMod val="60000"/>
                    <a:lumOff val="40000"/>
                  </a:schemeClr>
                </a:solidFill>
                <a:latin typeface="Algerian" panose="04020705040A02060702" pitchFamily="82" charset="0"/>
              </a:rPr>
              <a:t>c. Diseño de la base de datos.</a:t>
            </a:r>
          </a:p>
        </p:txBody>
      </p:sp>
      <p:sp>
        <p:nvSpPr>
          <p:cNvPr id="3" name="Rectángulo 2"/>
          <p:cNvSpPr/>
          <p:nvPr/>
        </p:nvSpPr>
        <p:spPr>
          <a:xfrm>
            <a:off x="335394" y="1179532"/>
            <a:ext cx="11323206" cy="892552"/>
          </a:xfrm>
          <a:prstGeom prst="rect">
            <a:avLst/>
          </a:prstGeom>
        </p:spPr>
        <p:txBody>
          <a:bodyPr wrap="square">
            <a:spAutoFit/>
          </a:bodyPr>
          <a:lstStyle/>
          <a:p>
            <a:r>
              <a:rPr lang="es-ES" sz="3200" dirty="0">
                <a:solidFill>
                  <a:schemeClr val="bg2">
                    <a:lumMod val="75000"/>
                  </a:schemeClr>
                </a:solidFill>
                <a:latin typeface="Algerian" panose="04020705040A02060702" pitchFamily="82" charset="0"/>
              </a:rPr>
              <a:t>5. Funciones de la base de Datos SQL Server.</a:t>
            </a:r>
          </a:p>
          <a:p>
            <a:r>
              <a:rPr lang="es-ES" sz="2000" b="1" dirty="0">
                <a:solidFill>
                  <a:schemeClr val="bg2">
                    <a:lumMod val="75000"/>
                  </a:schemeClr>
                </a:solidFill>
                <a:latin typeface="Algerian" panose="04020705040A02060702" pitchFamily="82" charset="0"/>
              </a:rPr>
              <a:t>Funciones de Agregación II = 5 que maneje JOINS con mas de  </a:t>
            </a:r>
            <a:r>
              <a:rPr lang="es-BO" sz="2000" b="1" dirty="0">
                <a:solidFill>
                  <a:schemeClr val="bg2">
                    <a:lumMod val="75000"/>
                  </a:schemeClr>
                </a:solidFill>
                <a:latin typeface="Algerian" panose="04020705040A02060702" pitchFamily="82" charset="0"/>
              </a:rPr>
              <a:t>3 tablas</a:t>
            </a:r>
          </a:p>
        </p:txBody>
      </p:sp>
      <p:sp>
        <p:nvSpPr>
          <p:cNvPr id="7" name="Rectángulo 6"/>
          <p:cNvSpPr/>
          <p:nvPr/>
        </p:nvSpPr>
        <p:spPr>
          <a:xfrm>
            <a:off x="2061884" y="2598003"/>
            <a:ext cx="770862" cy="830997"/>
          </a:xfrm>
          <a:prstGeom prst="rect">
            <a:avLst/>
          </a:prstGeom>
        </p:spPr>
        <p:txBody>
          <a:bodyPr wrap="square">
            <a:spAutoFit/>
          </a:bodyPr>
          <a:lstStyle/>
          <a:p>
            <a:r>
              <a:rPr lang="es-ES" sz="4800" b="1" dirty="0">
                <a:solidFill>
                  <a:srgbClr val="FFFF00"/>
                </a:solidFill>
                <a:latin typeface="Algerian" panose="04020705040A02060702" pitchFamily="82" charset="0"/>
              </a:rPr>
              <a:t>3</a:t>
            </a:r>
            <a:endParaRPr lang="es-BO" sz="4800" b="1" dirty="0">
              <a:solidFill>
                <a:srgbClr val="FFFF00"/>
              </a:solidFill>
              <a:latin typeface="Algerian" panose="04020705040A02060702" pitchFamily="82" charset="0"/>
            </a:endParaRPr>
          </a:p>
        </p:txBody>
      </p:sp>
      <p:sp>
        <p:nvSpPr>
          <p:cNvPr id="11" name="Rectángulo 10"/>
          <p:cNvSpPr/>
          <p:nvPr/>
        </p:nvSpPr>
        <p:spPr>
          <a:xfrm>
            <a:off x="9994702" y="2444949"/>
            <a:ext cx="770862" cy="830997"/>
          </a:xfrm>
          <a:prstGeom prst="rect">
            <a:avLst/>
          </a:prstGeom>
        </p:spPr>
        <p:txBody>
          <a:bodyPr wrap="square">
            <a:spAutoFit/>
          </a:bodyPr>
          <a:lstStyle/>
          <a:p>
            <a:r>
              <a:rPr lang="es-ES" sz="4800" b="1" dirty="0">
                <a:solidFill>
                  <a:srgbClr val="FFFF00"/>
                </a:solidFill>
                <a:latin typeface="Algerian" panose="04020705040A02060702" pitchFamily="82" charset="0"/>
              </a:rPr>
              <a:t>4</a:t>
            </a:r>
            <a:endParaRPr lang="es-BO" sz="4800" b="1" dirty="0">
              <a:solidFill>
                <a:srgbClr val="FFFF00"/>
              </a:solidFill>
              <a:latin typeface="Algerian" panose="04020705040A02060702" pitchFamily="82" charset="0"/>
            </a:endParaRPr>
          </a:p>
        </p:txBody>
      </p:sp>
      <p:pic>
        <p:nvPicPr>
          <p:cNvPr id="10" name="Marcador de contenido 9"/>
          <p:cNvPicPr>
            <a:picLocks noGrp="1" noChangeAspect="1"/>
          </p:cNvPicPr>
          <p:nvPr>
            <p:ph sz="quarter" idx="13"/>
          </p:nvPr>
        </p:nvPicPr>
        <p:blipFill>
          <a:blip r:embed="rId5"/>
          <a:stretch>
            <a:fillRect/>
          </a:stretch>
        </p:blipFill>
        <p:spPr>
          <a:xfrm>
            <a:off x="6690091" y="3369205"/>
            <a:ext cx="5501909" cy="3488795"/>
          </a:xfrm>
          <a:prstGeom prst="rect">
            <a:avLst/>
          </a:prstGeom>
        </p:spPr>
      </p:pic>
      <p:pic>
        <p:nvPicPr>
          <p:cNvPr id="9" name="Imagen 8"/>
          <p:cNvPicPr>
            <a:picLocks noChangeAspect="1"/>
          </p:cNvPicPr>
          <p:nvPr/>
        </p:nvPicPr>
        <p:blipFill>
          <a:blip r:embed="rId6"/>
          <a:stretch>
            <a:fillRect/>
          </a:stretch>
        </p:blipFill>
        <p:spPr>
          <a:xfrm>
            <a:off x="0" y="3429000"/>
            <a:ext cx="5520268" cy="3429000"/>
          </a:xfrm>
          <a:prstGeom prst="rect">
            <a:avLst/>
          </a:prstGeom>
        </p:spPr>
      </p:pic>
    </p:spTree>
    <p:extLst>
      <p:ext uri="{BB962C8B-B14F-4D97-AF65-F5344CB8AC3E}">
        <p14:creationId xmlns:p14="http://schemas.microsoft.com/office/powerpoint/2010/main" val="3167976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rretera entre los árboles">
            <a:extLst>
              <a:ext uri="{FF2B5EF4-FFF2-40B4-BE49-F238E27FC236}">
                <a16:creationId xmlns:a16="http://schemas.microsoft.com/office/drawing/2014/main" id="{3B56E8F1-79AE-4137-818D-2C937FFB046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0" y="-153054"/>
            <a:ext cx="12192000" cy="6858000"/>
          </a:xfrm>
          <a:prstGeom prst="rect">
            <a:avLst/>
          </a:prstGeom>
        </p:spPr>
      </p:pic>
      <p:sp>
        <p:nvSpPr>
          <p:cNvPr id="5" name="Rectángulo: Esquinas redondeadas 4" descr="elemento decorativo">
            <a:extLst>
              <a:ext uri="{FF2B5EF4-FFF2-40B4-BE49-F238E27FC236}">
                <a16:creationId xmlns:a16="http://schemas.microsoft.com/office/drawing/2014/main" id="{3F1C3BC9-355B-40D1-86CA-7D31F9A5B7E0}"/>
              </a:ext>
              <a:ext uri="{C183D7F6-B498-43B3-948B-1728B52AA6E4}">
                <adec:decorative xmlns:adec="http://schemas.microsoft.com/office/drawing/2017/decorative" val="1"/>
              </a:ext>
            </a:extLst>
          </p:cNvPr>
          <p:cNvSpPr/>
          <p:nvPr/>
        </p:nvSpPr>
        <p:spPr bwMode="white">
          <a:xfrm>
            <a:off x="335395" y="265766"/>
            <a:ext cx="10752860" cy="648000"/>
          </a:xfrm>
          <a:prstGeom prst="roundRect">
            <a:avLst>
              <a:gd name="adj" fmla="val 10787"/>
            </a:avLst>
          </a:prstGeom>
          <a:solidFill>
            <a:srgbClr val="133A61">
              <a:alpha val="26000"/>
            </a:srgbClr>
          </a:solidFill>
          <a:ln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solidFill>
                  <a:schemeClr val="accent3">
                    <a:lumMod val="60000"/>
                    <a:lumOff val="40000"/>
                  </a:schemeClr>
                </a:solidFill>
                <a:latin typeface="Algerian" panose="04020705040A02060702" pitchFamily="82" charset="0"/>
              </a:rPr>
              <a:t>c. Diseño de la base de datos.</a:t>
            </a:r>
          </a:p>
        </p:txBody>
      </p:sp>
      <p:sp>
        <p:nvSpPr>
          <p:cNvPr id="3" name="Rectángulo 2"/>
          <p:cNvSpPr/>
          <p:nvPr/>
        </p:nvSpPr>
        <p:spPr>
          <a:xfrm>
            <a:off x="335394" y="1179532"/>
            <a:ext cx="11323206" cy="892552"/>
          </a:xfrm>
          <a:prstGeom prst="rect">
            <a:avLst/>
          </a:prstGeom>
        </p:spPr>
        <p:txBody>
          <a:bodyPr wrap="square">
            <a:spAutoFit/>
          </a:bodyPr>
          <a:lstStyle/>
          <a:p>
            <a:r>
              <a:rPr lang="es-ES" sz="3200" dirty="0">
                <a:solidFill>
                  <a:schemeClr val="bg2">
                    <a:lumMod val="75000"/>
                  </a:schemeClr>
                </a:solidFill>
                <a:latin typeface="Algerian" panose="04020705040A02060702" pitchFamily="82" charset="0"/>
              </a:rPr>
              <a:t>5. Funciones de la base de Datos SQL Server.</a:t>
            </a:r>
          </a:p>
          <a:p>
            <a:r>
              <a:rPr lang="es-ES" sz="2000" b="1" dirty="0">
                <a:solidFill>
                  <a:schemeClr val="bg2">
                    <a:lumMod val="75000"/>
                  </a:schemeClr>
                </a:solidFill>
                <a:latin typeface="Algerian" panose="04020705040A02060702" pitchFamily="82" charset="0"/>
              </a:rPr>
              <a:t>Funciones de Agregación II = 5 que maneje JOINS con mas de  </a:t>
            </a:r>
            <a:r>
              <a:rPr lang="es-BO" sz="2000" b="1" dirty="0">
                <a:solidFill>
                  <a:schemeClr val="bg2">
                    <a:lumMod val="75000"/>
                  </a:schemeClr>
                </a:solidFill>
                <a:latin typeface="Algerian" panose="04020705040A02060702" pitchFamily="82" charset="0"/>
              </a:rPr>
              <a:t>3 tablas</a:t>
            </a:r>
          </a:p>
        </p:txBody>
      </p:sp>
      <p:sp>
        <p:nvSpPr>
          <p:cNvPr id="7" name="Rectángulo 6"/>
          <p:cNvSpPr/>
          <p:nvPr/>
        </p:nvSpPr>
        <p:spPr>
          <a:xfrm>
            <a:off x="2035839" y="2329754"/>
            <a:ext cx="770862" cy="830997"/>
          </a:xfrm>
          <a:prstGeom prst="rect">
            <a:avLst/>
          </a:prstGeom>
        </p:spPr>
        <p:txBody>
          <a:bodyPr wrap="square">
            <a:spAutoFit/>
          </a:bodyPr>
          <a:lstStyle/>
          <a:p>
            <a:r>
              <a:rPr lang="es-ES" sz="4800" b="1" dirty="0">
                <a:solidFill>
                  <a:srgbClr val="FFFF00"/>
                </a:solidFill>
                <a:latin typeface="Algerian" panose="04020705040A02060702" pitchFamily="82" charset="0"/>
              </a:rPr>
              <a:t>5</a:t>
            </a:r>
            <a:endParaRPr lang="es-BO" sz="4800" b="1" dirty="0">
              <a:solidFill>
                <a:srgbClr val="FFFF00"/>
              </a:solidFill>
              <a:latin typeface="Algerian" panose="04020705040A02060702" pitchFamily="82" charset="0"/>
            </a:endParaRPr>
          </a:p>
        </p:txBody>
      </p:sp>
      <p:sp>
        <p:nvSpPr>
          <p:cNvPr id="11" name="Rectángulo 10"/>
          <p:cNvSpPr/>
          <p:nvPr/>
        </p:nvSpPr>
        <p:spPr>
          <a:xfrm>
            <a:off x="9994702" y="2444949"/>
            <a:ext cx="770862" cy="830997"/>
          </a:xfrm>
          <a:prstGeom prst="rect">
            <a:avLst/>
          </a:prstGeom>
        </p:spPr>
        <p:txBody>
          <a:bodyPr wrap="square">
            <a:spAutoFit/>
          </a:bodyPr>
          <a:lstStyle/>
          <a:p>
            <a:r>
              <a:rPr lang="es-ES" sz="4800" b="1" dirty="0">
                <a:solidFill>
                  <a:srgbClr val="FFFF00"/>
                </a:solidFill>
                <a:latin typeface="Algerian" panose="04020705040A02060702" pitchFamily="82" charset="0"/>
              </a:rPr>
              <a:t>6</a:t>
            </a:r>
            <a:endParaRPr lang="es-BO" sz="4800" b="1" dirty="0">
              <a:solidFill>
                <a:srgbClr val="FFFF00"/>
              </a:solidFill>
              <a:latin typeface="Algerian" panose="04020705040A02060702" pitchFamily="82" charset="0"/>
            </a:endParaRPr>
          </a:p>
        </p:txBody>
      </p:sp>
      <p:pic>
        <p:nvPicPr>
          <p:cNvPr id="15" name="Marcador de contenido 14"/>
          <p:cNvPicPr>
            <a:picLocks noGrp="1" noChangeAspect="1"/>
          </p:cNvPicPr>
          <p:nvPr>
            <p:ph sz="quarter" idx="13"/>
          </p:nvPr>
        </p:nvPicPr>
        <p:blipFill>
          <a:blip r:embed="rId5"/>
          <a:stretch>
            <a:fillRect/>
          </a:stretch>
        </p:blipFill>
        <p:spPr>
          <a:xfrm>
            <a:off x="6664974" y="3166532"/>
            <a:ext cx="5527026" cy="3538413"/>
          </a:xfrm>
          <a:prstGeom prst="rect">
            <a:avLst/>
          </a:prstGeom>
        </p:spPr>
      </p:pic>
      <p:pic>
        <p:nvPicPr>
          <p:cNvPr id="14" name="Imagen 13"/>
          <p:cNvPicPr>
            <a:picLocks noChangeAspect="1"/>
          </p:cNvPicPr>
          <p:nvPr/>
        </p:nvPicPr>
        <p:blipFill>
          <a:blip r:embed="rId6"/>
          <a:stretch>
            <a:fillRect/>
          </a:stretch>
        </p:blipFill>
        <p:spPr>
          <a:xfrm>
            <a:off x="1" y="3166532"/>
            <a:ext cx="5613400" cy="3691468"/>
          </a:xfrm>
          <a:prstGeom prst="rect">
            <a:avLst/>
          </a:prstGeom>
        </p:spPr>
      </p:pic>
    </p:spTree>
    <p:extLst>
      <p:ext uri="{BB962C8B-B14F-4D97-AF65-F5344CB8AC3E}">
        <p14:creationId xmlns:p14="http://schemas.microsoft.com/office/powerpoint/2010/main" val="96627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Escritura ">
            <a:extLst>
              <a:ext uri="{FF2B5EF4-FFF2-40B4-BE49-F238E27FC236}">
                <a16:creationId xmlns:a16="http://schemas.microsoft.com/office/drawing/2014/main" id="{CE1293AF-DFA5-4882-8DAC-72FBB3B37524}"/>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tretch>
            <a:fillRect/>
          </a:stretch>
        </p:blipFill>
        <p:spPr>
          <a:xfrm>
            <a:off x="-169334" y="0"/>
            <a:ext cx="12192000" cy="6858000"/>
          </a:xfrm>
          <a:prstGeom prst="rect">
            <a:avLst/>
          </a:prstGeom>
        </p:spPr>
      </p:pic>
      <p:sp>
        <p:nvSpPr>
          <p:cNvPr id="3" name="Marcador de contenido 2">
            <a:extLst>
              <a:ext uri="{FF2B5EF4-FFF2-40B4-BE49-F238E27FC236}">
                <a16:creationId xmlns:a16="http://schemas.microsoft.com/office/drawing/2014/main" id="{77A69C07-E345-4689-9860-2FCD3A595308}"/>
              </a:ext>
            </a:extLst>
          </p:cNvPr>
          <p:cNvSpPr>
            <a:spLocks noGrp="1"/>
          </p:cNvSpPr>
          <p:nvPr>
            <p:ph idx="1"/>
          </p:nvPr>
        </p:nvSpPr>
        <p:spPr>
          <a:xfrm>
            <a:off x="2114149" y="5927196"/>
            <a:ext cx="9486900" cy="474294"/>
          </a:xfrm>
        </p:spPr>
        <p:txBody>
          <a:bodyPr rtlCol="0">
            <a:normAutofit/>
          </a:bodyPr>
          <a:lstStyle/>
          <a:p>
            <a:pPr marL="0" lvl="0" indent="0" rtl="0">
              <a:buNone/>
            </a:pPr>
            <a:r>
              <a:rPr lang="es-ES" sz="2000" dirty="0">
                <a:solidFill>
                  <a:prstClr val="white"/>
                </a:solidFill>
              </a:rPr>
              <a:t>Isabel Allende: autora chilena</a:t>
            </a:r>
          </a:p>
          <a:p>
            <a:pPr marL="0" lvl="0" indent="0" algn="ctr" rtl="0">
              <a:buNone/>
            </a:pPr>
            <a:endParaRPr lang="es-ES" sz="2000" dirty="0">
              <a:solidFill>
                <a:prstClr val="white"/>
              </a:solidFill>
            </a:endParaRPr>
          </a:p>
          <a:p>
            <a:pPr rtl="0"/>
            <a:endParaRPr lang="es-ES" dirty="0"/>
          </a:p>
        </p:txBody>
      </p:sp>
      <p:sp>
        <p:nvSpPr>
          <p:cNvPr id="6" name="Rectángulo: Esquinas redondeadas 4" descr="elemento decorativo">
            <a:extLst>
              <a:ext uri="{FF2B5EF4-FFF2-40B4-BE49-F238E27FC236}">
                <a16:creationId xmlns:a16="http://schemas.microsoft.com/office/drawing/2014/main" id="{3F1C3BC9-355B-40D1-86CA-7D31F9A5B7E0}"/>
              </a:ext>
              <a:ext uri="{C183D7F6-B498-43B3-948B-1728B52AA6E4}">
                <adec:decorative xmlns:adec="http://schemas.microsoft.com/office/drawing/2017/decorative" val="1"/>
              </a:ext>
            </a:extLst>
          </p:cNvPr>
          <p:cNvSpPr/>
          <p:nvPr/>
        </p:nvSpPr>
        <p:spPr bwMode="white">
          <a:xfrm>
            <a:off x="335395" y="265766"/>
            <a:ext cx="10752860" cy="648000"/>
          </a:xfrm>
          <a:prstGeom prst="roundRect">
            <a:avLst>
              <a:gd name="adj" fmla="val 10787"/>
            </a:avLst>
          </a:prstGeom>
          <a:solidFill>
            <a:srgbClr val="133A61">
              <a:alpha val="26000"/>
            </a:srgbClr>
          </a:solidFill>
          <a:ln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solidFill>
                  <a:schemeClr val="accent3">
                    <a:lumMod val="60000"/>
                    <a:lumOff val="40000"/>
                  </a:schemeClr>
                </a:solidFill>
                <a:latin typeface="Algerian" panose="04020705040A02060702" pitchFamily="82" charset="0"/>
              </a:rPr>
              <a:t>c. Diseño de la base de datos.</a:t>
            </a:r>
          </a:p>
        </p:txBody>
      </p:sp>
      <p:sp>
        <p:nvSpPr>
          <p:cNvPr id="7" name="Rectángulo 6"/>
          <p:cNvSpPr/>
          <p:nvPr/>
        </p:nvSpPr>
        <p:spPr>
          <a:xfrm>
            <a:off x="335394" y="1179532"/>
            <a:ext cx="11323206" cy="523220"/>
          </a:xfrm>
          <a:prstGeom prst="rect">
            <a:avLst/>
          </a:prstGeom>
        </p:spPr>
        <p:txBody>
          <a:bodyPr wrap="square">
            <a:spAutoFit/>
          </a:bodyPr>
          <a:lstStyle/>
          <a:p>
            <a:r>
              <a:rPr lang="es-ES" sz="2800" dirty="0">
                <a:solidFill>
                  <a:schemeClr val="tx1">
                    <a:lumMod val="95000"/>
                    <a:lumOff val="5000"/>
                  </a:schemeClr>
                </a:solidFill>
                <a:latin typeface="Algerian" panose="04020705040A02060702" pitchFamily="82" charset="0"/>
              </a:rPr>
              <a:t>iii. </a:t>
            </a:r>
            <a:r>
              <a:rPr lang="es-ES" sz="2800" b="1" dirty="0">
                <a:solidFill>
                  <a:schemeClr val="tx1">
                    <a:lumMod val="95000"/>
                    <a:lumOff val="5000"/>
                  </a:schemeClr>
                </a:solidFill>
                <a:latin typeface="Algerian" panose="04020705040A02060702" pitchFamily="82" charset="0"/>
              </a:rPr>
              <a:t>Modelo Lógico, </a:t>
            </a:r>
            <a:r>
              <a:rPr lang="es-ES" sz="2800" dirty="0">
                <a:solidFill>
                  <a:schemeClr val="tx1">
                    <a:lumMod val="95000"/>
                    <a:lumOff val="5000"/>
                  </a:schemeClr>
                </a:solidFill>
                <a:latin typeface="Algerian" panose="04020705040A02060702" pitchFamily="82" charset="0"/>
              </a:rPr>
              <a:t>adjuntar el modelo lógico de la </a:t>
            </a:r>
            <a:r>
              <a:rPr lang="es-BO" sz="2800" dirty="0">
                <a:solidFill>
                  <a:schemeClr val="tx1">
                    <a:lumMod val="95000"/>
                    <a:lumOff val="5000"/>
                  </a:schemeClr>
                </a:solidFill>
                <a:latin typeface="Algerian" panose="04020705040A02060702" pitchFamily="82" charset="0"/>
              </a:rPr>
              <a:t>DB</a:t>
            </a:r>
            <a:endParaRPr lang="es-BO" sz="2800" b="1" dirty="0">
              <a:solidFill>
                <a:schemeClr val="tx1">
                  <a:lumMod val="95000"/>
                  <a:lumOff val="5000"/>
                </a:schemeClr>
              </a:solidFill>
              <a:latin typeface="Algerian" panose="04020705040A02060702" pitchFamily="82" charset="0"/>
            </a:endParaRPr>
          </a:p>
        </p:txBody>
      </p:sp>
      <p:pic>
        <p:nvPicPr>
          <p:cNvPr id="2" name="Imagen 1"/>
          <p:cNvPicPr>
            <a:picLocks noChangeAspect="1"/>
          </p:cNvPicPr>
          <p:nvPr/>
        </p:nvPicPr>
        <p:blipFill>
          <a:blip r:embed="rId5"/>
          <a:stretch>
            <a:fillRect/>
          </a:stretch>
        </p:blipFill>
        <p:spPr>
          <a:xfrm>
            <a:off x="-169334" y="1732384"/>
            <a:ext cx="12192000" cy="5125615"/>
          </a:xfrm>
          <a:prstGeom prst="rect">
            <a:avLst/>
          </a:prstGeom>
        </p:spPr>
      </p:pic>
    </p:spTree>
    <p:extLst>
      <p:ext uri="{BB962C8B-B14F-4D97-AF65-F5344CB8AC3E}">
        <p14:creationId xmlns:p14="http://schemas.microsoft.com/office/powerpoint/2010/main" val="4192151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Escritura ">
            <a:extLst>
              <a:ext uri="{FF2B5EF4-FFF2-40B4-BE49-F238E27FC236}">
                <a16:creationId xmlns:a16="http://schemas.microsoft.com/office/drawing/2014/main" id="{CE1293AF-DFA5-4882-8DAC-72FBB3B37524}"/>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tretch>
            <a:fillRect/>
          </a:stretch>
        </p:blipFill>
        <p:spPr>
          <a:xfrm>
            <a:off x="-9926" y="0"/>
            <a:ext cx="12192000" cy="6858000"/>
          </a:xfrm>
          <a:prstGeom prst="rect">
            <a:avLst/>
          </a:prstGeom>
        </p:spPr>
      </p:pic>
      <p:sp>
        <p:nvSpPr>
          <p:cNvPr id="3" name="Marcador de contenido 2">
            <a:extLst>
              <a:ext uri="{FF2B5EF4-FFF2-40B4-BE49-F238E27FC236}">
                <a16:creationId xmlns:a16="http://schemas.microsoft.com/office/drawing/2014/main" id="{77A69C07-E345-4689-9860-2FCD3A595308}"/>
              </a:ext>
            </a:extLst>
          </p:cNvPr>
          <p:cNvSpPr>
            <a:spLocks noGrp="1"/>
          </p:cNvSpPr>
          <p:nvPr>
            <p:ph idx="1"/>
          </p:nvPr>
        </p:nvSpPr>
        <p:spPr>
          <a:xfrm>
            <a:off x="2114149" y="5927196"/>
            <a:ext cx="9486900" cy="474294"/>
          </a:xfrm>
        </p:spPr>
        <p:txBody>
          <a:bodyPr rtlCol="0">
            <a:normAutofit/>
          </a:bodyPr>
          <a:lstStyle/>
          <a:p>
            <a:pPr marL="0" lvl="0" indent="0" rtl="0">
              <a:buNone/>
            </a:pPr>
            <a:r>
              <a:rPr lang="es-ES" sz="2000" dirty="0">
                <a:solidFill>
                  <a:prstClr val="white"/>
                </a:solidFill>
              </a:rPr>
              <a:t>Isabel Allende: autora chilena</a:t>
            </a:r>
          </a:p>
          <a:p>
            <a:pPr marL="0" lvl="0" indent="0" algn="ctr" rtl="0">
              <a:buNone/>
            </a:pPr>
            <a:endParaRPr lang="es-ES" sz="2000" dirty="0">
              <a:solidFill>
                <a:prstClr val="white"/>
              </a:solidFill>
            </a:endParaRPr>
          </a:p>
          <a:p>
            <a:pPr rtl="0"/>
            <a:endParaRPr lang="es-ES" dirty="0"/>
          </a:p>
        </p:txBody>
      </p:sp>
      <p:sp>
        <p:nvSpPr>
          <p:cNvPr id="6" name="Rectángulo: Esquinas redondeadas 4" descr="elemento decorativo">
            <a:extLst>
              <a:ext uri="{FF2B5EF4-FFF2-40B4-BE49-F238E27FC236}">
                <a16:creationId xmlns:a16="http://schemas.microsoft.com/office/drawing/2014/main" id="{3F1C3BC9-355B-40D1-86CA-7D31F9A5B7E0}"/>
              </a:ext>
              <a:ext uri="{C183D7F6-B498-43B3-948B-1728B52AA6E4}">
                <adec:decorative xmlns:adec="http://schemas.microsoft.com/office/drawing/2017/decorative" val="1"/>
              </a:ext>
            </a:extLst>
          </p:cNvPr>
          <p:cNvSpPr/>
          <p:nvPr/>
        </p:nvSpPr>
        <p:spPr bwMode="white">
          <a:xfrm>
            <a:off x="335395" y="265766"/>
            <a:ext cx="10752860" cy="648000"/>
          </a:xfrm>
          <a:prstGeom prst="roundRect">
            <a:avLst>
              <a:gd name="adj" fmla="val 10787"/>
            </a:avLst>
          </a:prstGeom>
          <a:solidFill>
            <a:srgbClr val="133A61">
              <a:alpha val="26000"/>
            </a:srgbClr>
          </a:solidFill>
          <a:ln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solidFill>
                  <a:schemeClr val="accent3">
                    <a:lumMod val="60000"/>
                    <a:lumOff val="40000"/>
                  </a:schemeClr>
                </a:solidFill>
                <a:latin typeface="Algerian" panose="04020705040A02060702" pitchFamily="82" charset="0"/>
              </a:rPr>
              <a:t>3.USABILIDAD </a:t>
            </a:r>
          </a:p>
        </p:txBody>
      </p:sp>
      <p:sp>
        <p:nvSpPr>
          <p:cNvPr id="7" name="Rectángulo 6"/>
          <p:cNvSpPr/>
          <p:nvPr/>
        </p:nvSpPr>
        <p:spPr>
          <a:xfrm>
            <a:off x="335394" y="1179532"/>
            <a:ext cx="11323206" cy="1508105"/>
          </a:xfrm>
          <a:prstGeom prst="rect">
            <a:avLst/>
          </a:prstGeom>
        </p:spPr>
        <p:txBody>
          <a:bodyPr wrap="square">
            <a:spAutoFit/>
          </a:bodyPr>
          <a:lstStyle/>
          <a:p>
            <a:r>
              <a:rPr lang="es-ES" sz="2800" dirty="0">
                <a:solidFill>
                  <a:schemeClr val="tx1">
                    <a:lumMod val="95000"/>
                    <a:lumOff val="5000"/>
                  </a:schemeClr>
                </a:solidFill>
                <a:latin typeface="Algerian" panose="04020705040A02060702" pitchFamily="82" charset="0"/>
              </a:rPr>
              <a:t>iii. </a:t>
            </a:r>
            <a:r>
              <a:rPr lang="es-ES" sz="2800" b="1" dirty="0">
                <a:solidFill>
                  <a:schemeClr val="tx1">
                    <a:lumMod val="95000"/>
                    <a:lumOff val="5000"/>
                  </a:schemeClr>
                </a:solidFill>
                <a:latin typeface="Algerian" panose="04020705040A02060702" pitchFamily="82" charset="0"/>
              </a:rPr>
              <a:t>Modelo Lógico, </a:t>
            </a:r>
            <a:r>
              <a:rPr lang="es-ES" sz="2800" dirty="0">
                <a:solidFill>
                  <a:schemeClr val="tx1">
                    <a:lumMod val="95000"/>
                    <a:lumOff val="5000"/>
                  </a:schemeClr>
                </a:solidFill>
                <a:latin typeface="Algerian" panose="04020705040A02060702" pitchFamily="82" charset="0"/>
              </a:rPr>
              <a:t>adjuntar el modelo lógico de la </a:t>
            </a:r>
            <a:r>
              <a:rPr lang="es-BO" sz="2800" dirty="0">
                <a:solidFill>
                  <a:schemeClr val="tx1">
                    <a:lumMod val="95000"/>
                    <a:lumOff val="5000"/>
                  </a:schemeClr>
                </a:solidFill>
                <a:latin typeface="Algerian" panose="04020705040A02060702" pitchFamily="82" charset="0"/>
              </a:rPr>
              <a:t>DB</a:t>
            </a:r>
          </a:p>
          <a:p>
            <a:endParaRPr lang="es-BO" sz="2800" b="1" dirty="0">
              <a:solidFill>
                <a:schemeClr val="tx1">
                  <a:lumMod val="95000"/>
                  <a:lumOff val="5000"/>
                </a:schemeClr>
              </a:solidFill>
              <a:latin typeface="Algerian" panose="04020705040A02060702" pitchFamily="82" charset="0"/>
            </a:endParaRPr>
          </a:p>
          <a:p>
            <a:endParaRPr lang="es-ES" b="1" dirty="0">
              <a:solidFill>
                <a:srgbClr val="0070C0"/>
              </a:solidFill>
              <a:latin typeface="Algerian" panose="04020705040A02060702" pitchFamily="82" charset="0"/>
            </a:endParaRPr>
          </a:p>
          <a:p>
            <a:endParaRPr lang="es-BO" b="1" dirty="0">
              <a:solidFill>
                <a:srgbClr val="0070C0"/>
              </a:solidFill>
              <a:latin typeface="Algerian" panose="04020705040A02060702" pitchFamily="82" charset="0"/>
            </a:endParaRPr>
          </a:p>
        </p:txBody>
      </p:sp>
      <p:sp>
        <p:nvSpPr>
          <p:cNvPr id="5" name="Rectángulo 4"/>
          <p:cNvSpPr/>
          <p:nvPr/>
        </p:nvSpPr>
        <p:spPr>
          <a:xfrm>
            <a:off x="6286500" y="2325994"/>
            <a:ext cx="2657475" cy="2585323"/>
          </a:xfrm>
          <a:prstGeom prst="rect">
            <a:avLst/>
          </a:prstGeom>
        </p:spPr>
        <p:txBody>
          <a:bodyPr wrap="square">
            <a:spAutoFit/>
          </a:bodyPr>
          <a:lstStyle/>
          <a:p>
            <a:r>
              <a:rPr lang="es-ES" dirty="0">
                <a:solidFill>
                  <a:schemeClr val="tx1">
                    <a:lumMod val="95000"/>
                    <a:lumOff val="5000"/>
                  </a:schemeClr>
                </a:solidFill>
                <a:latin typeface="Algerian" panose="04020705040A02060702" pitchFamily="82" charset="0"/>
              </a:rPr>
              <a:t>Permite almacenar información sobre las reservas de clientes, incluyendo detalles de fechas, destinos, número de personas, precios y estado de la reserva.</a:t>
            </a:r>
            <a:endParaRPr lang="es-BO" b="1" dirty="0">
              <a:solidFill>
                <a:schemeClr val="tx1">
                  <a:lumMod val="95000"/>
                  <a:lumOff val="5000"/>
                </a:schemeClr>
              </a:solidFill>
              <a:latin typeface="Algerian" panose="04020705040A02060702" pitchFamily="82" charset="0"/>
            </a:endParaRPr>
          </a:p>
        </p:txBody>
      </p:sp>
      <p:sp>
        <p:nvSpPr>
          <p:cNvPr id="8" name="Rectángulo 7"/>
          <p:cNvSpPr/>
          <p:nvPr/>
        </p:nvSpPr>
        <p:spPr>
          <a:xfrm>
            <a:off x="6974868" y="1823779"/>
            <a:ext cx="2719014" cy="369332"/>
          </a:xfrm>
          <a:prstGeom prst="rect">
            <a:avLst/>
          </a:prstGeom>
        </p:spPr>
        <p:txBody>
          <a:bodyPr wrap="none">
            <a:spAutoFit/>
          </a:bodyPr>
          <a:lstStyle/>
          <a:p>
            <a:r>
              <a:rPr lang="es-BO" b="1" dirty="0">
                <a:solidFill>
                  <a:srgbClr val="0070C0"/>
                </a:solidFill>
                <a:latin typeface="Algerian" panose="04020705040A02060702" pitchFamily="82" charset="0"/>
              </a:rPr>
              <a:t>Gestión de Reservas:</a:t>
            </a:r>
          </a:p>
        </p:txBody>
      </p:sp>
    </p:spTree>
    <p:extLst>
      <p:ext uri="{BB962C8B-B14F-4D97-AF65-F5344CB8AC3E}">
        <p14:creationId xmlns:p14="http://schemas.microsoft.com/office/powerpoint/2010/main" val="3047197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scada">
            <a:extLst>
              <a:ext uri="{FF2B5EF4-FFF2-40B4-BE49-F238E27FC236}">
                <a16:creationId xmlns:a16="http://schemas.microsoft.com/office/drawing/2014/main" id="{3D1CF72C-D70E-4BB6-9FC7-57ECE5D5C57F}"/>
              </a:ext>
            </a:extLst>
          </p:cNvPr>
          <p:cNvPicPr>
            <a:picLocks noChangeAspect="1"/>
          </p:cNvPicPr>
          <p:nvPr/>
        </p:nvPicPr>
        <p:blipFill>
          <a:blip r:embed="rId3"/>
          <a:stretch>
            <a:fillRect/>
          </a:stretch>
        </p:blipFill>
        <p:spPr>
          <a:xfrm>
            <a:off x="0" y="0"/>
            <a:ext cx="12192000" cy="6858000"/>
          </a:xfrm>
          <a:prstGeom prst="rect">
            <a:avLst/>
          </a:prstGeom>
        </p:spPr>
      </p:pic>
      <p:grpSp>
        <p:nvGrpSpPr>
          <p:cNvPr id="5" name="Grupo 4" descr="Rectángulo">
            <a:extLst>
              <a:ext uri="{FF2B5EF4-FFF2-40B4-BE49-F238E27FC236}">
                <a16:creationId xmlns:a16="http://schemas.microsoft.com/office/drawing/2014/main" id="{CA3A90AD-1CD8-41D2-936B-337F9C4B5729}"/>
              </a:ext>
            </a:extLst>
          </p:cNvPr>
          <p:cNvGrpSpPr/>
          <p:nvPr/>
        </p:nvGrpSpPr>
        <p:grpSpPr bwMode="white">
          <a:xfrm>
            <a:off x="942974" y="1814119"/>
            <a:ext cx="10306051" cy="3067051"/>
            <a:chOff x="942974" y="752475"/>
            <a:chExt cx="10306051" cy="3067051"/>
          </a:xfrm>
        </p:grpSpPr>
        <p:cxnSp>
          <p:nvCxnSpPr>
            <p:cNvPr id="6" name="Conector recto 5">
              <a:extLst>
                <a:ext uri="{FF2B5EF4-FFF2-40B4-BE49-F238E27FC236}">
                  <a16:creationId xmlns:a16="http://schemas.microsoft.com/office/drawing/2014/main" id="{39F3A2BB-40C1-42CA-A4A3-4A1D3D9187CC}"/>
                </a:ext>
              </a:extLst>
            </p:cNvPr>
            <p:cNvCxnSpPr/>
            <p:nvPr/>
          </p:nvCxnSpPr>
          <p:spPr bwMode="white">
            <a:xfrm>
              <a:off x="9182100" y="752475"/>
              <a:ext cx="2066925" cy="0"/>
            </a:xfrm>
            <a:prstGeom prst="line">
              <a:avLst/>
            </a:prstGeom>
            <a:ln>
              <a:solidFill>
                <a:schemeClr val="bg1">
                  <a:alpha val="63000"/>
                </a:schemeClr>
              </a:solidFill>
              <a:prstDash val="solid"/>
            </a:ln>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322E6A9B-9018-4F00-97AA-854FDCF8CDAD}"/>
                </a:ext>
              </a:extLst>
            </p:cNvPr>
            <p:cNvCxnSpPr>
              <a:cxnSpLocks/>
            </p:cNvCxnSpPr>
            <p:nvPr/>
          </p:nvCxnSpPr>
          <p:spPr bwMode="white">
            <a:xfrm flipV="1">
              <a:off x="942975" y="762000"/>
              <a:ext cx="0" cy="3057525"/>
            </a:xfrm>
            <a:prstGeom prst="line">
              <a:avLst/>
            </a:prstGeom>
            <a:ln>
              <a:solidFill>
                <a:schemeClr val="bg1">
                  <a:alpha val="63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4BCCD207-4A0F-4D3D-9325-E03163EC28D6}"/>
                </a:ext>
              </a:extLst>
            </p:cNvPr>
            <p:cNvCxnSpPr/>
            <p:nvPr/>
          </p:nvCxnSpPr>
          <p:spPr bwMode="white">
            <a:xfrm>
              <a:off x="942974" y="762000"/>
              <a:ext cx="2209800" cy="0"/>
            </a:xfrm>
            <a:prstGeom prst="straightConnector1">
              <a:avLst/>
            </a:prstGeom>
            <a:ln>
              <a:solidFill>
                <a:schemeClr val="bg1">
                  <a:alpha val="63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D70C3325-BB31-4612-9C80-94B32B592862}"/>
                </a:ext>
              </a:extLst>
            </p:cNvPr>
            <p:cNvCxnSpPr/>
            <p:nvPr/>
          </p:nvCxnSpPr>
          <p:spPr bwMode="white">
            <a:xfrm>
              <a:off x="7716715" y="3819525"/>
              <a:ext cx="3528000" cy="0"/>
            </a:xfrm>
            <a:prstGeom prst="line">
              <a:avLst/>
            </a:prstGeom>
            <a:ln>
              <a:solidFill>
                <a:schemeClr val="bg1">
                  <a:alpha val="63000"/>
                </a:schemeClr>
              </a:solidFill>
              <a:prstDash val="solid"/>
            </a:ln>
          </p:spPr>
          <p:style>
            <a:lnRef idx="1">
              <a:schemeClr val="dk1"/>
            </a:lnRef>
            <a:fillRef idx="0">
              <a:schemeClr val="dk1"/>
            </a:fillRef>
            <a:effectRef idx="0">
              <a:schemeClr val="dk1"/>
            </a:effectRef>
            <a:fontRef idx="minor">
              <a:schemeClr val="tx1"/>
            </a:fontRef>
          </p:style>
        </p:cxnSp>
        <p:cxnSp>
          <p:nvCxnSpPr>
            <p:cNvPr id="11" name="Conector recto de flecha 10">
              <a:extLst>
                <a:ext uri="{FF2B5EF4-FFF2-40B4-BE49-F238E27FC236}">
                  <a16:creationId xmlns:a16="http://schemas.microsoft.com/office/drawing/2014/main" id="{A3833A57-3DDD-41F3-88A1-C20FCAA46845}"/>
                </a:ext>
              </a:extLst>
            </p:cNvPr>
            <p:cNvCxnSpPr/>
            <p:nvPr/>
          </p:nvCxnSpPr>
          <p:spPr bwMode="white">
            <a:xfrm>
              <a:off x="942974" y="3819526"/>
              <a:ext cx="3636000" cy="0"/>
            </a:xfrm>
            <a:prstGeom prst="straightConnector1">
              <a:avLst/>
            </a:prstGeom>
            <a:ln>
              <a:solidFill>
                <a:schemeClr val="bg1">
                  <a:alpha val="63000"/>
                </a:schemeClr>
              </a:solidFill>
              <a:prstDash val="solid"/>
              <a:tailEnd type="none"/>
            </a:ln>
          </p:spPr>
          <p:style>
            <a:lnRef idx="1">
              <a:schemeClr val="accent1"/>
            </a:lnRef>
            <a:fillRef idx="0">
              <a:schemeClr val="accent1"/>
            </a:fillRef>
            <a:effectRef idx="0">
              <a:schemeClr val="accent1"/>
            </a:effectRef>
            <a:fontRef idx="minor">
              <a:schemeClr val="tx1"/>
            </a:fontRef>
          </p:style>
        </p:cxnSp>
      </p:grpSp>
      <p:pic>
        <p:nvPicPr>
          <p:cNvPr id="13" name="Marcador de contenido 1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1804594"/>
            <a:ext cx="9262533" cy="5096933"/>
          </a:xfrm>
        </p:spPr>
      </p:pic>
      <p:sp>
        <p:nvSpPr>
          <p:cNvPr id="3" name="Título 2">
            <a:extLst>
              <a:ext uri="{FF2B5EF4-FFF2-40B4-BE49-F238E27FC236}">
                <a16:creationId xmlns:a16="http://schemas.microsoft.com/office/drawing/2014/main" id="{98DA4ED5-D2AA-4A50-8739-CBD0C97716D0}"/>
              </a:ext>
            </a:extLst>
          </p:cNvPr>
          <p:cNvSpPr>
            <a:spLocks noGrp="1"/>
          </p:cNvSpPr>
          <p:nvPr>
            <p:ph type="title"/>
          </p:nvPr>
        </p:nvSpPr>
        <p:spPr bwMode="white">
          <a:xfrm>
            <a:off x="0" y="136661"/>
            <a:ext cx="12039600" cy="1531272"/>
          </a:xfrm>
        </p:spPr>
        <p:txBody>
          <a:bodyPr rtlCol="0">
            <a:noAutofit/>
          </a:bodyPr>
          <a:lstStyle/>
          <a:p>
            <a:pPr rtl="0"/>
            <a:r>
              <a:rPr lang="es-ES" sz="4900" dirty="0">
                <a:solidFill>
                  <a:schemeClr val="accent3">
                    <a:lumMod val="60000"/>
                    <a:lumOff val="40000"/>
                  </a:schemeClr>
                </a:solidFill>
                <a:latin typeface="Algerian" panose="04020705040A02060702" pitchFamily="82" charset="0"/>
                <a:ea typeface="Microsoft YaHei UI" panose="020B0503020204020204" pitchFamily="34" charset="-122"/>
              </a:rPr>
              <a:t>DICEÑO DE LA INTERFAZ Y LA PAGINA WEB</a:t>
            </a:r>
            <a:br>
              <a:rPr lang="es-ES" altLang="ja-JP" sz="4900" dirty="0">
                <a:solidFill>
                  <a:prstClr val="white"/>
                </a:solidFill>
              </a:rPr>
            </a:br>
            <a:r>
              <a:rPr lang="es-ES" altLang="ja-JP" sz="2400" dirty="0">
                <a:solidFill>
                  <a:prstClr val="white"/>
                </a:solidFill>
              </a:rPr>
              <a:t> </a:t>
            </a:r>
            <a:br>
              <a:rPr lang="es-ES" altLang="ja-JP" sz="3600" dirty="0">
                <a:solidFill>
                  <a:prstClr val="white"/>
                </a:solidFill>
              </a:rPr>
            </a:br>
            <a:endParaRPr lang="es-ES" sz="4000" dirty="0"/>
          </a:p>
        </p:txBody>
      </p:sp>
    </p:spTree>
    <p:extLst>
      <p:ext uri="{BB962C8B-B14F-4D97-AF65-F5344CB8AC3E}">
        <p14:creationId xmlns:p14="http://schemas.microsoft.com/office/powerpoint/2010/main" val="54832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F6AEC5C-EFB6-4A08-B209-B5664399F7A1}"/>
              </a:ext>
            </a:extLst>
          </p:cNvPr>
          <p:cNvSpPr>
            <a:spLocks noGrp="1"/>
          </p:cNvSpPr>
          <p:nvPr>
            <p:ph sz="quarter" idx="13"/>
          </p:nvPr>
        </p:nvSpPr>
        <p:spPr bwMode="white"/>
        <p:txBody>
          <a:bodyPr rtlCol="0"/>
          <a:lstStyle/>
          <a:p>
            <a:pPr lvl="0" algn="ctr" rtl="0"/>
            <a:r>
              <a:rPr lang="es-ES" i="1" dirty="0">
                <a:solidFill>
                  <a:prstClr val="white"/>
                </a:solidFill>
                <a:cs typeface="Segoe UI" panose="020B0502040204020203" pitchFamily="34" charset="0"/>
              </a:rPr>
              <a:t>María </a:t>
            </a:r>
            <a:r>
              <a:rPr lang="es-ES" i="1" dirty="0" err="1">
                <a:solidFill>
                  <a:prstClr val="white"/>
                </a:solidFill>
                <a:cs typeface="Segoe UI" panose="020B0502040204020203" pitchFamily="34" charset="0"/>
              </a:rPr>
              <a:t>Wollstonecraft</a:t>
            </a:r>
            <a:r>
              <a:rPr lang="es-ES" i="1" dirty="0">
                <a:solidFill>
                  <a:prstClr val="white"/>
                </a:solidFill>
                <a:cs typeface="Segoe UI" panose="020B0502040204020203" pitchFamily="34" charset="0"/>
              </a:rPr>
              <a:t>: filósofa y feminista británica</a:t>
            </a:r>
          </a:p>
          <a:p>
            <a:pPr lvl="0" algn="ctr" rtl="0"/>
            <a:endParaRPr lang="es-ES" i="1" dirty="0">
              <a:solidFill>
                <a:prstClr val="white"/>
              </a:solidFill>
            </a:endParaRPr>
          </a:p>
          <a:p>
            <a:pPr algn="r" rtl="0"/>
            <a:endParaRPr lang="es-ES"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08702"/>
          </a:xfrm>
          <a:prstGeom prst="rect">
            <a:avLst/>
          </a:prstGeom>
        </p:spPr>
      </p:pic>
    </p:spTree>
    <p:extLst>
      <p:ext uri="{BB962C8B-B14F-4D97-AF65-F5344CB8AC3E}">
        <p14:creationId xmlns:p14="http://schemas.microsoft.com/office/powerpoint/2010/main" val="3475450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scada">
            <a:extLst>
              <a:ext uri="{FF2B5EF4-FFF2-40B4-BE49-F238E27FC236}">
                <a16:creationId xmlns:a16="http://schemas.microsoft.com/office/drawing/2014/main" id="{3D1CF72C-D70E-4BB6-9FC7-57ECE5D5C57F}"/>
              </a:ext>
            </a:extLst>
          </p:cNvPr>
          <p:cNvPicPr>
            <a:picLocks noChangeAspect="1"/>
          </p:cNvPicPr>
          <p:nvPr/>
        </p:nvPicPr>
        <p:blipFill>
          <a:blip r:embed="rId3"/>
          <a:stretch>
            <a:fillRect/>
          </a:stretch>
        </p:blipFill>
        <p:spPr>
          <a:xfrm>
            <a:off x="0" y="0"/>
            <a:ext cx="12192000" cy="6858000"/>
          </a:xfrm>
          <a:prstGeom prst="rect">
            <a:avLst/>
          </a:prstGeom>
        </p:spPr>
      </p:pic>
      <p:grpSp>
        <p:nvGrpSpPr>
          <p:cNvPr id="5" name="Grupo 4" descr="Rectángulo">
            <a:extLst>
              <a:ext uri="{FF2B5EF4-FFF2-40B4-BE49-F238E27FC236}">
                <a16:creationId xmlns:a16="http://schemas.microsoft.com/office/drawing/2014/main" id="{CA3A90AD-1CD8-41D2-936B-337F9C4B5729}"/>
              </a:ext>
            </a:extLst>
          </p:cNvPr>
          <p:cNvGrpSpPr/>
          <p:nvPr/>
        </p:nvGrpSpPr>
        <p:grpSpPr bwMode="white">
          <a:xfrm>
            <a:off x="942974" y="1814119"/>
            <a:ext cx="10306051" cy="3067051"/>
            <a:chOff x="942974" y="752475"/>
            <a:chExt cx="10306051" cy="3067051"/>
          </a:xfrm>
        </p:grpSpPr>
        <p:cxnSp>
          <p:nvCxnSpPr>
            <p:cNvPr id="6" name="Conector recto 5">
              <a:extLst>
                <a:ext uri="{FF2B5EF4-FFF2-40B4-BE49-F238E27FC236}">
                  <a16:creationId xmlns:a16="http://schemas.microsoft.com/office/drawing/2014/main" id="{39F3A2BB-40C1-42CA-A4A3-4A1D3D9187CC}"/>
                </a:ext>
              </a:extLst>
            </p:cNvPr>
            <p:cNvCxnSpPr/>
            <p:nvPr/>
          </p:nvCxnSpPr>
          <p:spPr bwMode="white">
            <a:xfrm>
              <a:off x="9182100" y="752475"/>
              <a:ext cx="2066925" cy="0"/>
            </a:xfrm>
            <a:prstGeom prst="line">
              <a:avLst/>
            </a:prstGeom>
            <a:ln>
              <a:solidFill>
                <a:schemeClr val="bg1">
                  <a:alpha val="63000"/>
                </a:schemeClr>
              </a:solidFill>
              <a:prstDash val="solid"/>
            </a:ln>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322E6A9B-9018-4F00-97AA-854FDCF8CDAD}"/>
                </a:ext>
              </a:extLst>
            </p:cNvPr>
            <p:cNvCxnSpPr>
              <a:cxnSpLocks/>
            </p:cNvCxnSpPr>
            <p:nvPr/>
          </p:nvCxnSpPr>
          <p:spPr bwMode="white">
            <a:xfrm flipV="1">
              <a:off x="942975" y="762000"/>
              <a:ext cx="0" cy="3057525"/>
            </a:xfrm>
            <a:prstGeom prst="line">
              <a:avLst/>
            </a:prstGeom>
            <a:ln>
              <a:solidFill>
                <a:schemeClr val="bg1">
                  <a:alpha val="63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4BCCD207-4A0F-4D3D-9325-E03163EC28D6}"/>
                </a:ext>
              </a:extLst>
            </p:cNvPr>
            <p:cNvCxnSpPr/>
            <p:nvPr/>
          </p:nvCxnSpPr>
          <p:spPr bwMode="white">
            <a:xfrm>
              <a:off x="942974" y="762000"/>
              <a:ext cx="2209800" cy="0"/>
            </a:xfrm>
            <a:prstGeom prst="straightConnector1">
              <a:avLst/>
            </a:prstGeom>
            <a:ln>
              <a:solidFill>
                <a:schemeClr val="bg1">
                  <a:alpha val="63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D70C3325-BB31-4612-9C80-94B32B592862}"/>
                </a:ext>
              </a:extLst>
            </p:cNvPr>
            <p:cNvCxnSpPr/>
            <p:nvPr/>
          </p:nvCxnSpPr>
          <p:spPr bwMode="white">
            <a:xfrm>
              <a:off x="7716715" y="3819525"/>
              <a:ext cx="3528000" cy="0"/>
            </a:xfrm>
            <a:prstGeom prst="line">
              <a:avLst/>
            </a:prstGeom>
            <a:ln>
              <a:solidFill>
                <a:schemeClr val="bg1">
                  <a:alpha val="63000"/>
                </a:schemeClr>
              </a:solidFill>
              <a:prstDash val="solid"/>
            </a:ln>
          </p:spPr>
          <p:style>
            <a:lnRef idx="1">
              <a:schemeClr val="dk1"/>
            </a:lnRef>
            <a:fillRef idx="0">
              <a:schemeClr val="dk1"/>
            </a:fillRef>
            <a:effectRef idx="0">
              <a:schemeClr val="dk1"/>
            </a:effectRef>
            <a:fontRef idx="minor">
              <a:schemeClr val="tx1"/>
            </a:fontRef>
          </p:style>
        </p:cxnSp>
        <p:cxnSp>
          <p:nvCxnSpPr>
            <p:cNvPr id="11" name="Conector recto de flecha 10">
              <a:extLst>
                <a:ext uri="{FF2B5EF4-FFF2-40B4-BE49-F238E27FC236}">
                  <a16:creationId xmlns:a16="http://schemas.microsoft.com/office/drawing/2014/main" id="{A3833A57-3DDD-41F3-88A1-C20FCAA46845}"/>
                </a:ext>
              </a:extLst>
            </p:cNvPr>
            <p:cNvCxnSpPr/>
            <p:nvPr/>
          </p:nvCxnSpPr>
          <p:spPr bwMode="white">
            <a:xfrm>
              <a:off x="942974" y="3819526"/>
              <a:ext cx="3636000" cy="0"/>
            </a:xfrm>
            <a:prstGeom prst="straightConnector1">
              <a:avLst/>
            </a:prstGeom>
            <a:ln>
              <a:solidFill>
                <a:schemeClr val="bg1">
                  <a:alpha val="63000"/>
                </a:schemeClr>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3" name="Título 2">
            <a:extLst>
              <a:ext uri="{FF2B5EF4-FFF2-40B4-BE49-F238E27FC236}">
                <a16:creationId xmlns:a16="http://schemas.microsoft.com/office/drawing/2014/main" id="{98DA4ED5-D2AA-4A50-8739-CBD0C97716D0}"/>
              </a:ext>
            </a:extLst>
          </p:cNvPr>
          <p:cNvSpPr>
            <a:spLocks noGrp="1"/>
          </p:cNvSpPr>
          <p:nvPr>
            <p:ph type="title"/>
          </p:nvPr>
        </p:nvSpPr>
        <p:spPr bwMode="white">
          <a:xfrm>
            <a:off x="0" y="136661"/>
            <a:ext cx="12039600" cy="1531272"/>
          </a:xfrm>
        </p:spPr>
        <p:txBody>
          <a:bodyPr rtlCol="0">
            <a:noAutofit/>
          </a:bodyPr>
          <a:lstStyle/>
          <a:p>
            <a:pPr rtl="0"/>
            <a:r>
              <a:rPr lang="es-ES" sz="4900" dirty="0">
                <a:solidFill>
                  <a:schemeClr val="accent3">
                    <a:lumMod val="60000"/>
                    <a:lumOff val="40000"/>
                  </a:schemeClr>
                </a:solidFill>
                <a:latin typeface="Algerian" panose="04020705040A02060702" pitchFamily="82" charset="0"/>
                <a:ea typeface="Microsoft YaHei UI" panose="020B0503020204020204" pitchFamily="34" charset="-122"/>
              </a:rPr>
              <a:t>4.CONCLUCIONES </a:t>
            </a:r>
            <a:br>
              <a:rPr lang="es-ES" altLang="ja-JP" sz="4900" dirty="0">
                <a:solidFill>
                  <a:prstClr val="white"/>
                </a:solidFill>
              </a:rPr>
            </a:br>
            <a:r>
              <a:rPr lang="es-ES" altLang="ja-JP" sz="2400" dirty="0">
                <a:solidFill>
                  <a:prstClr val="white"/>
                </a:solidFill>
              </a:rPr>
              <a:t> </a:t>
            </a:r>
            <a:br>
              <a:rPr lang="es-ES" altLang="ja-JP" sz="3600" dirty="0">
                <a:solidFill>
                  <a:prstClr val="white"/>
                </a:solidFill>
              </a:rPr>
            </a:br>
            <a:endParaRPr lang="es-ES" sz="4000" dirty="0"/>
          </a:p>
        </p:txBody>
      </p:sp>
      <p:sp>
        <p:nvSpPr>
          <p:cNvPr id="2" name="Marcador de contenido 1"/>
          <p:cNvSpPr>
            <a:spLocks noGrp="1"/>
          </p:cNvSpPr>
          <p:nvPr>
            <p:ph idx="1"/>
          </p:nvPr>
        </p:nvSpPr>
        <p:spPr>
          <a:xfrm>
            <a:off x="942973" y="1903024"/>
            <a:ext cx="10301741" cy="3354775"/>
          </a:xfrm>
        </p:spPr>
        <p:txBody>
          <a:bodyPr>
            <a:normAutofit/>
          </a:bodyPr>
          <a:lstStyle/>
          <a:p>
            <a:r>
              <a:rPr lang="es-BO" dirty="0">
                <a:solidFill>
                  <a:srgbClr val="FF0000"/>
                </a:solidFill>
                <a:latin typeface="Algerian" panose="04020705040A02060702" pitchFamily="82" charset="0"/>
              </a:rPr>
              <a:t>Logros del Proyecto</a:t>
            </a:r>
          </a:p>
          <a:p>
            <a:r>
              <a:rPr lang="es-BO" dirty="0">
                <a:solidFill>
                  <a:schemeClr val="accent2">
                    <a:lumMod val="60000"/>
                    <a:lumOff val="40000"/>
                  </a:schemeClr>
                </a:solidFill>
              </a:rPr>
              <a:t> Logramos desarrollar una estructura de base de datos sólida para una agencia de viajes, que abarca clientes, destinos, paquetes, reservas, transportes, actividades, hoteles y vehículos. La implementación de claves foráneas garantiza la integridad de los datos y facilita la gestión de relaciones complejas.</a:t>
            </a:r>
          </a:p>
          <a:p>
            <a:endParaRPr lang="es-BO" dirty="0"/>
          </a:p>
        </p:txBody>
      </p:sp>
    </p:spTree>
    <p:extLst>
      <p:ext uri="{BB962C8B-B14F-4D97-AF65-F5344CB8AC3E}">
        <p14:creationId xmlns:p14="http://schemas.microsoft.com/office/powerpoint/2010/main" val="2531218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scada">
            <a:extLst>
              <a:ext uri="{FF2B5EF4-FFF2-40B4-BE49-F238E27FC236}">
                <a16:creationId xmlns:a16="http://schemas.microsoft.com/office/drawing/2014/main" id="{3D1CF72C-D70E-4BB6-9FC7-57ECE5D5C57F}"/>
              </a:ext>
            </a:extLst>
          </p:cNvPr>
          <p:cNvPicPr>
            <a:picLocks noChangeAspect="1"/>
          </p:cNvPicPr>
          <p:nvPr/>
        </p:nvPicPr>
        <p:blipFill>
          <a:blip r:embed="rId3"/>
          <a:stretch>
            <a:fillRect/>
          </a:stretch>
        </p:blipFill>
        <p:spPr>
          <a:xfrm>
            <a:off x="0" y="0"/>
            <a:ext cx="12192000" cy="6858000"/>
          </a:xfrm>
          <a:prstGeom prst="rect">
            <a:avLst/>
          </a:prstGeom>
        </p:spPr>
      </p:pic>
      <p:grpSp>
        <p:nvGrpSpPr>
          <p:cNvPr id="5" name="Grupo 4" descr="Rectángulo">
            <a:extLst>
              <a:ext uri="{FF2B5EF4-FFF2-40B4-BE49-F238E27FC236}">
                <a16:creationId xmlns:a16="http://schemas.microsoft.com/office/drawing/2014/main" id="{CA3A90AD-1CD8-41D2-936B-337F9C4B5729}"/>
              </a:ext>
            </a:extLst>
          </p:cNvPr>
          <p:cNvGrpSpPr/>
          <p:nvPr/>
        </p:nvGrpSpPr>
        <p:grpSpPr bwMode="white">
          <a:xfrm>
            <a:off x="942974" y="1814119"/>
            <a:ext cx="10306051" cy="3067051"/>
            <a:chOff x="942974" y="752475"/>
            <a:chExt cx="10306051" cy="3067051"/>
          </a:xfrm>
        </p:grpSpPr>
        <p:cxnSp>
          <p:nvCxnSpPr>
            <p:cNvPr id="6" name="Conector recto 5">
              <a:extLst>
                <a:ext uri="{FF2B5EF4-FFF2-40B4-BE49-F238E27FC236}">
                  <a16:creationId xmlns:a16="http://schemas.microsoft.com/office/drawing/2014/main" id="{39F3A2BB-40C1-42CA-A4A3-4A1D3D9187CC}"/>
                </a:ext>
              </a:extLst>
            </p:cNvPr>
            <p:cNvCxnSpPr/>
            <p:nvPr/>
          </p:nvCxnSpPr>
          <p:spPr bwMode="white">
            <a:xfrm>
              <a:off x="9182100" y="752475"/>
              <a:ext cx="2066925" cy="0"/>
            </a:xfrm>
            <a:prstGeom prst="line">
              <a:avLst/>
            </a:prstGeom>
            <a:ln>
              <a:solidFill>
                <a:schemeClr val="bg1">
                  <a:alpha val="63000"/>
                </a:schemeClr>
              </a:solidFill>
              <a:prstDash val="solid"/>
            </a:ln>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322E6A9B-9018-4F00-97AA-854FDCF8CDAD}"/>
                </a:ext>
              </a:extLst>
            </p:cNvPr>
            <p:cNvCxnSpPr>
              <a:cxnSpLocks/>
            </p:cNvCxnSpPr>
            <p:nvPr/>
          </p:nvCxnSpPr>
          <p:spPr bwMode="white">
            <a:xfrm flipV="1">
              <a:off x="942975" y="762000"/>
              <a:ext cx="0" cy="3057525"/>
            </a:xfrm>
            <a:prstGeom prst="line">
              <a:avLst/>
            </a:prstGeom>
            <a:ln>
              <a:solidFill>
                <a:schemeClr val="bg1">
                  <a:alpha val="63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4BCCD207-4A0F-4D3D-9325-E03163EC28D6}"/>
                </a:ext>
              </a:extLst>
            </p:cNvPr>
            <p:cNvCxnSpPr/>
            <p:nvPr/>
          </p:nvCxnSpPr>
          <p:spPr bwMode="white">
            <a:xfrm>
              <a:off x="942974" y="762000"/>
              <a:ext cx="2209800" cy="0"/>
            </a:xfrm>
            <a:prstGeom prst="straightConnector1">
              <a:avLst/>
            </a:prstGeom>
            <a:ln>
              <a:solidFill>
                <a:schemeClr val="bg1">
                  <a:alpha val="63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D70C3325-BB31-4612-9C80-94B32B592862}"/>
                </a:ext>
              </a:extLst>
            </p:cNvPr>
            <p:cNvCxnSpPr/>
            <p:nvPr/>
          </p:nvCxnSpPr>
          <p:spPr bwMode="white">
            <a:xfrm>
              <a:off x="7716715" y="3819525"/>
              <a:ext cx="3528000" cy="0"/>
            </a:xfrm>
            <a:prstGeom prst="line">
              <a:avLst/>
            </a:prstGeom>
            <a:ln>
              <a:solidFill>
                <a:schemeClr val="bg1">
                  <a:alpha val="63000"/>
                </a:schemeClr>
              </a:solidFill>
              <a:prstDash val="solid"/>
            </a:ln>
          </p:spPr>
          <p:style>
            <a:lnRef idx="1">
              <a:schemeClr val="dk1"/>
            </a:lnRef>
            <a:fillRef idx="0">
              <a:schemeClr val="dk1"/>
            </a:fillRef>
            <a:effectRef idx="0">
              <a:schemeClr val="dk1"/>
            </a:effectRef>
            <a:fontRef idx="minor">
              <a:schemeClr val="tx1"/>
            </a:fontRef>
          </p:style>
        </p:cxnSp>
        <p:cxnSp>
          <p:nvCxnSpPr>
            <p:cNvPr id="11" name="Conector recto de flecha 10">
              <a:extLst>
                <a:ext uri="{FF2B5EF4-FFF2-40B4-BE49-F238E27FC236}">
                  <a16:creationId xmlns:a16="http://schemas.microsoft.com/office/drawing/2014/main" id="{A3833A57-3DDD-41F3-88A1-C20FCAA46845}"/>
                </a:ext>
              </a:extLst>
            </p:cNvPr>
            <p:cNvCxnSpPr/>
            <p:nvPr/>
          </p:nvCxnSpPr>
          <p:spPr bwMode="white">
            <a:xfrm>
              <a:off x="942974" y="3819526"/>
              <a:ext cx="3636000" cy="0"/>
            </a:xfrm>
            <a:prstGeom prst="straightConnector1">
              <a:avLst/>
            </a:prstGeom>
            <a:ln>
              <a:solidFill>
                <a:schemeClr val="bg1">
                  <a:alpha val="63000"/>
                </a:schemeClr>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3" name="Título 2">
            <a:extLst>
              <a:ext uri="{FF2B5EF4-FFF2-40B4-BE49-F238E27FC236}">
                <a16:creationId xmlns:a16="http://schemas.microsoft.com/office/drawing/2014/main" id="{98DA4ED5-D2AA-4A50-8739-CBD0C97716D0}"/>
              </a:ext>
            </a:extLst>
          </p:cNvPr>
          <p:cNvSpPr>
            <a:spLocks noGrp="1"/>
          </p:cNvSpPr>
          <p:nvPr>
            <p:ph type="title"/>
          </p:nvPr>
        </p:nvSpPr>
        <p:spPr bwMode="white">
          <a:xfrm>
            <a:off x="0" y="136661"/>
            <a:ext cx="12039600" cy="1531272"/>
          </a:xfrm>
        </p:spPr>
        <p:txBody>
          <a:bodyPr rtlCol="0">
            <a:noAutofit/>
          </a:bodyPr>
          <a:lstStyle/>
          <a:p>
            <a:pPr rtl="0"/>
            <a:r>
              <a:rPr lang="es-ES" sz="4900" dirty="0">
                <a:solidFill>
                  <a:schemeClr val="accent3">
                    <a:lumMod val="60000"/>
                    <a:lumOff val="40000"/>
                  </a:schemeClr>
                </a:solidFill>
                <a:latin typeface="Algerian" panose="04020705040A02060702" pitchFamily="82" charset="0"/>
                <a:ea typeface="Microsoft YaHei UI" panose="020B0503020204020204" pitchFamily="34" charset="-122"/>
              </a:rPr>
              <a:t>4.CONCLUCIONES </a:t>
            </a:r>
            <a:br>
              <a:rPr lang="es-ES" altLang="ja-JP" sz="4900" dirty="0">
                <a:solidFill>
                  <a:prstClr val="white"/>
                </a:solidFill>
              </a:rPr>
            </a:br>
            <a:r>
              <a:rPr lang="es-ES" altLang="ja-JP" sz="2400" dirty="0">
                <a:solidFill>
                  <a:prstClr val="white"/>
                </a:solidFill>
              </a:rPr>
              <a:t> </a:t>
            </a:r>
            <a:br>
              <a:rPr lang="es-ES" altLang="ja-JP" sz="3600" dirty="0">
                <a:solidFill>
                  <a:prstClr val="white"/>
                </a:solidFill>
              </a:rPr>
            </a:br>
            <a:endParaRPr lang="es-ES" sz="4000" dirty="0"/>
          </a:p>
        </p:txBody>
      </p:sp>
      <p:sp>
        <p:nvSpPr>
          <p:cNvPr id="2" name="Marcador de contenido 1"/>
          <p:cNvSpPr>
            <a:spLocks noGrp="1"/>
          </p:cNvSpPr>
          <p:nvPr>
            <p:ph idx="1"/>
          </p:nvPr>
        </p:nvSpPr>
        <p:spPr>
          <a:xfrm>
            <a:off x="942973" y="1903024"/>
            <a:ext cx="10301741" cy="3354775"/>
          </a:xfrm>
        </p:spPr>
        <p:txBody>
          <a:bodyPr>
            <a:normAutofit/>
          </a:bodyPr>
          <a:lstStyle/>
          <a:p>
            <a:r>
              <a:rPr lang="es-BO" dirty="0">
                <a:solidFill>
                  <a:srgbClr val="FF0000"/>
                </a:solidFill>
              </a:rPr>
              <a:t>Desafíos Superados</a:t>
            </a:r>
          </a:p>
          <a:p>
            <a:r>
              <a:rPr lang="es-BO" dirty="0">
                <a:solidFill>
                  <a:schemeClr val="tx2">
                    <a:lumMod val="60000"/>
                    <a:lumOff val="40000"/>
                  </a:schemeClr>
                </a:solidFill>
              </a:rPr>
              <a:t>Aunque logramos los objetivos, la complejidad de gestionar las relaciones entre las tablas y garantizar la coherencia de los datos presentó desafíos. La necesidad de incorporar claves foráneas y diseñar consultas que involucran múltiples tablas requirió de un enfoque más detallado y meticuloso.</a:t>
            </a:r>
          </a:p>
          <a:p>
            <a:endParaRPr lang="es-BO" dirty="0"/>
          </a:p>
        </p:txBody>
      </p:sp>
    </p:spTree>
    <p:extLst>
      <p:ext uri="{BB962C8B-B14F-4D97-AF65-F5344CB8AC3E}">
        <p14:creationId xmlns:p14="http://schemas.microsoft.com/office/powerpoint/2010/main" val="1125937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scada">
            <a:extLst>
              <a:ext uri="{FF2B5EF4-FFF2-40B4-BE49-F238E27FC236}">
                <a16:creationId xmlns:a16="http://schemas.microsoft.com/office/drawing/2014/main" id="{3D1CF72C-D70E-4BB6-9FC7-57ECE5D5C57F}"/>
              </a:ext>
            </a:extLst>
          </p:cNvPr>
          <p:cNvPicPr>
            <a:picLocks noChangeAspect="1"/>
          </p:cNvPicPr>
          <p:nvPr/>
        </p:nvPicPr>
        <p:blipFill>
          <a:blip r:embed="rId3"/>
          <a:stretch>
            <a:fillRect/>
          </a:stretch>
        </p:blipFill>
        <p:spPr>
          <a:xfrm>
            <a:off x="0" y="0"/>
            <a:ext cx="12192000" cy="6858000"/>
          </a:xfrm>
          <a:prstGeom prst="rect">
            <a:avLst/>
          </a:prstGeom>
        </p:spPr>
      </p:pic>
      <p:grpSp>
        <p:nvGrpSpPr>
          <p:cNvPr id="5" name="Grupo 4" descr="Rectángulo">
            <a:extLst>
              <a:ext uri="{FF2B5EF4-FFF2-40B4-BE49-F238E27FC236}">
                <a16:creationId xmlns:a16="http://schemas.microsoft.com/office/drawing/2014/main" id="{CA3A90AD-1CD8-41D2-936B-337F9C4B5729}"/>
              </a:ext>
            </a:extLst>
          </p:cNvPr>
          <p:cNvGrpSpPr/>
          <p:nvPr/>
        </p:nvGrpSpPr>
        <p:grpSpPr bwMode="white">
          <a:xfrm>
            <a:off x="942974" y="1814119"/>
            <a:ext cx="10306051" cy="3067051"/>
            <a:chOff x="942974" y="752475"/>
            <a:chExt cx="10306051" cy="3067051"/>
          </a:xfrm>
        </p:grpSpPr>
        <p:cxnSp>
          <p:nvCxnSpPr>
            <p:cNvPr id="6" name="Conector recto 5">
              <a:extLst>
                <a:ext uri="{FF2B5EF4-FFF2-40B4-BE49-F238E27FC236}">
                  <a16:creationId xmlns:a16="http://schemas.microsoft.com/office/drawing/2014/main" id="{39F3A2BB-40C1-42CA-A4A3-4A1D3D9187CC}"/>
                </a:ext>
              </a:extLst>
            </p:cNvPr>
            <p:cNvCxnSpPr/>
            <p:nvPr/>
          </p:nvCxnSpPr>
          <p:spPr bwMode="white">
            <a:xfrm>
              <a:off x="9182100" y="752475"/>
              <a:ext cx="2066925" cy="0"/>
            </a:xfrm>
            <a:prstGeom prst="line">
              <a:avLst/>
            </a:prstGeom>
            <a:ln>
              <a:solidFill>
                <a:schemeClr val="bg1">
                  <a:alpha val="63000"/>
                </a:schemeClr>
              </a:solidFill>
              <a:prstDash val="solid"/>
            </a:ln>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322E6A9B-9018-4F00-97AA-854FDCF8CDAD}"/>
                </a:ext>
              </a:extLst>
            </p:cNvPr>
            <p:cNvCxnSpPr>
              <a:cxnSpLocks/>
            </p:cNvCxnSpPr>
            <p:nvPr/>
          </p:nvCxnSpPr>
          <p:spPr bwMode="white">
            <a:xfrm flipV="1">
              <a:off x="942975" y="762000"/>
              <a:ext cx="0" cy="3057525"/>
            </a:xfrm>
            <a:prstGeom prst="line">
              <a:avLst/>
            </a:prstGeom>
            <a:ln>
              <a:solidFill>
                <a:schemeClr val="bg1">
                  <a:alpha val="63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4BCCD207-4A0F-4D3D-9325-E03163EC28D6}"/>
                </a:ext>
              </a:extLst>
            </p:cNvPr>
            <p:cNvCxnSpPr/>
            <p:nvPr/>
          </p:nvCxnSpPr>
          <p:spPr bwMode="white">
            <a:xfrm>
              <a:off x="942974" y="762000"/>
              <a:ext cx="2209800" cy="0"/>
            </a:xfrm>
            <a:prstGeom prst="straightConnector1">
              <a:avLst/>
            </a:prstGeom>
            <a:ln>
              <a:solidFill>
                <a:schemeClr val="bg1">
                  <a:alpha val="63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D70C3325-BB31-4612-9C80-94B32B592862}"/>
                </a:ext>
              </a:extLst>
            </p:cNvPr>
            <p:cNvCxnSpPr/>
            <p:nvPr/>
          </p:nvCxnSpPr>
          <p:spPr bwMode="white">
            <a:xfrm>
              <a:off x="7716715" y="3819525"/>
              <a:ext cx="3528000" cy="0"/>
            </a:xfrm>
            <a:prstGeom prst="line">
              <a:avLst/>
            </a:prstGeom>
            <a:ln>
              <a:solidFill>
                <a:schemeClr val="bg1">
                  <a:alpha val="63000"/>
                </a:schemeClr>
              </a:solidFill>
              <a:prstDash val="solid"/>
            </a:ln>
          </p:spPr>
          <p:style>
            <a:lnRef idx="1">
              <a:schemeClr val="dk1"/>
            </a:lnRef>
            <a:fillRef idx="0">
              <a:schemeClr val="dk1"/>
            </a:fillRef>
            <a:effectRef idx="0">
              <a:schemeClr val="dk1"/>
            </a:effectRef>
            <a:fontRef idx="minor">
              <a:schemeClr val="tx1"/>
            </a:fontRef>
          </p:style>
        </p:cxnSp>
        <p:cxnSp>
          <p:nvCxnSpPr>
            <p:cNvPr id="11" name="Conector recto de flecha 10">
              <a:extLst>
                <a:ext uri="{FF2B5EF4-FFF2-40B4-BE49-F238E27FC236}">
                  <a16:creationId xmlns:a16="http://schemas.microsoft.com/office/drawing/2014/main" id="{A3833A57-3DDD-41F3-88A1-C20FCAA46845}"/>
                </a:ext>
              </a:extLst>
            </p:cNvPr>
            <p:cNvCxnSpPr/>
            <p:nvPr/>
          </p:nvCxnSpPr>
          <p:spPr bwMode="white">
            <a:xfrm>
              <a:off x="942974" y="3819526"/>
              <a:ext cx="3636000" cy="0"/>
            </a:xfrm>
            <a:prstGeom prst="straightConnector1">
              <a:avLst/>
            </a:prstGeom>
            <a:ln>
              <a:solidFill>
                <a:schemeClr val="bg1">
                  <a:alpha val="63000"/>
                </a:schemeClr>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3" name="Título 2">
            <a:extLst>
              <a:ext uri="{FF2B5EF4-FFF2-40B4-BE49-F238E27FC236}">
                <a16:creationId xmlns:a16="http://schemas.microsoft.com/office/drawing/2014/main" id="{98DA4ED5-D2AA-4A50-8739-CBD0C97716D0}"/>
              </a:ext>
            </a:extLst>
          </p:cNvPr>
          <p:cNvSpPr>
            <a:spLocks noGrp="1"/>
          </p:cNvSpPr>
          <p:nvPr>
            <p:ph type="title"/>
          </p:nvPr>
        </p:nvSpPr>
        <p:spPr bwMode="white">
          <a:xfrm>
            <a:off x="0" y="136661"/>
            <a:ext cx="12039600" cy="1531272"/>
          </a:xfrm>
        </p:spPr>
        <p:txBody>
          <a:bodyPr rtlCol="0">
            <a:noAutofit/>
          </a:bodyPr>
          <a:lstStyle/>
          <a:p>
            <a:pPr rtl="0"/>
            <a:r>
              <a:rPr lang="es-ES" sz="4900" dirty="0">
                <a:solidFill>
                  <a:schemeClr val="accent3">
                    <a:lumMod val="60000"/>
                    <a:lumOff val="40000"/>
                  </a:schemeClr>
                </a:solidFill>
                <a:latin typeface="Algerian" panose="04020705040A02060702" pitchFamily="82" charset="0"/>
                <a:ea typeface="Microsoft YaHei UI" panose="020B0503020204020204" pitchFamily="34" charset="-122"/>
              </a:rPr>
              <a:t>4.CONCLUCIONES </a:t>
            </a:r>
            <a:br>
              <a:rPr lang="es-ES" altLang="ja-JP" sz="4900" dirty="0">
                <a:solidFill>
                  <a:prstClr val="white"/>
                </a:solidFill>
              </a:rPr>
            </a:br>
            <a:r>
              <a:rPr lang="es-ES" altLang="ja-JP" sz="2400" dirty="0">
                <a:solidFill>
                  <a:prstClr val="white"/>
                </a:solidFill>
              </a:rPr>
              <a:t> </a:t>
            </a:r>
            <a:br>
              <a:rPr lang="es-ES" altLang="ja-JP" sz="3600" dirty="0">
                <a:solidFill>
                  <a:prstClr val="white"/>
                </a:solidFill>
              </a:rPr>
            </a:br>
            <a:endParaRPr lang="es-ES" sz="4000" dirty="0"/>
          </a:p>
        </p:txBody>
      </p:sp>
      <p:sp>
        <p:nvSpPr>
          <p:cNvPr id="2" name="Marcador de contenido 1"/>
          <p:cNvSpPr>
            <a:spLocks noGrp="1"/>
          </p:cNvSpPr>
          <p:nvPr>
            <p:ph idx="1"/>
          </p:nvPr>
        </p:nvSpPr>
        <p:spPr>
          <a:xfrm>
            <a:off x="996974" y="1898932"/>
            <a:ext cx="10301741" cy="2982238"/>
          </a:xfrm>
        </p:spPr>
        <p:txBody>
          <a:bodyPr>
            <a:normAutofit lnSpcReduction="10000"/>
          </a:bodyPr>
          <a:lstStyle/>
          <a:p>
            <a:r>
              <a:rPr lang="es-BO" dirty="0">
                <a:solidFill>
                  <a:srgbClr val="FF0000"/>
                </a:solidFill>
              </a:rPr>
              <a:t>Áreas de Mejora</a:t>
            </a:r>
          </a:p>
          <a:p>
            <a:r>
              <a:rPr lang="es-BO" dirty="0">
                <a:solidFill>
                  <a:schemeClr val="accent2">
                    <a:lumMod val="60000"/>
                    <a:lumOff val="40000"/>
                  </a:schemeClr>
                </a:solidFill>
                <a:latin typeface="Algerian" panose="04020705040A02060702" pitchFamily="82" charset="0"/>
              </a:rPr>
              <a:t>identificamos la necesidad de mejorar la eficiencia en la gestión de reservas y actividades, así como la optimización de consultas que involucran más de tres tablas. Nos planteamos la posibilidad de implementar índices y funciones almacenadas para mejorar el rendimiento y simplificar las operaciones.</a:t>
            </a:r>
          </a:p>
          <a:p>
            <a:endParaRPr lang="es-BO" dirty="0"/>
          </a:p>
        </p:txBody>
      </p:sp>
    </p:spTree>
    <p:extLst>
      <p:ext uri="{BB962C8B-B14F-4D97-AF65-F5344CB8AC3E}">
        <p14:creationId xmlns:p14="http://schemas.microsoft.com/office/powerpoint/2010/main" val="2488665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scada">
            <a:extLst>
              <a:ext uri="{FF2B5EF4-FFF2-40B4-BE49-F238E27FC236}">
                <a16:creationId xmlns:a16="http://schemas.microsoft.com/office/drawing/2014/main" id="{3D1CF72C-D70E-4BB6-9FC7-57ECE5D5C57F}"/>
              </a:ext>
            </a:extLst>
          </p:cNvPr>
          <p:cNvPicPr>
            <a:picLocks noChangeAspect="1"/>
          </p:cNvPicPr>
          <p:nvPr/>
        </p:nvPicPr>
        <p:blipFill>
          <a:blip r:embed="rId3"/>
          <a:stretch>
            <a:fillRect/>
          </a:stretch>
        </p:blipFill>
        <p:spPr>
          <a:xfrm>
            <a:off x="0" y="0"/>
            <a:ext cx="12192000" cy="6858000"/>
          </a:xfrm>
          <a:prstGeom prst="rect">
            <a:avLst/>
          </a:prstGeom>
        </p:spPr>
      </p:pic>
      <p:grpSp>
        <p:nvGrpSpPr>
          <p:cNvPr id="5" name="Grupo 4" descr="Rectángulo">
            <a:extLst>
              <a:ext uri="{FF2B5EF4-FFF2-40B4-BE49-F238E27FC236}">
                <a16:creationId xmlns:a16="http://schemas.microsoft.com/office/drawing/2014/main" id="{CA3A90AD-1CD8-41D2-936B-337F9C4B5729}"/>
              </a:ext>
            </a:extLst>
          </p:cNvPr>
          <p:cNvGrpSpPr/>
          <p:nvPr/>
        </p:nvGrpSpPr>
        <p:grpSpPr bwMode="white">
          <a:xfrm>
            <a:off x="942974" y="1814119"/>
            <a:ext cx="10306051" cy="3067051"/>
            <a:chOff x="942974" y="752475"/>
            <a:chExt cx="10306051" cy="3067051"/>
          </a:xfrm>
        </p:grpSpPr>
        <p:cxnSp>
          <p:nvCxnSpPr>
            <p:cNvPr id="6" name="Conector recto 5">
              <a:extLst>
                <a:ext uri="{FF2B5EF4-FFF2-40B4-BE49-F238E27FC236}">
                  <a16:creationId xmlns:a16="http://schemas.microsoft.com/office/drawing/2014/main" id="{39F3A2BB-40C1-42CA-A4A3-4A1D3D9187CC}"/>
                </a:ext>
              </a:extLst>
            </p:cNvPr>
            <p:cNvCxnSpPr/>
            <p:nvPr/>
          </p:nvCxnSpPr>
          <p:spPr bwMode="white">
            <a:xfrm>
              <a:off x="9182100" y="752475"/>
              <a:ext cx="2066925" cy="0"/>
            </a:xfrm>
            <a:prstGeom prst="line">
              <a:avLst/>
            </a:prstGeom>
            <a:ln>
              <a:solidFill>
                <a:schemeClr val="bg1">
                  <a:alpha val="63000"/>
                </a:schemeClr>
              </a:solidFill>
              <a:prstDash val="solid"/>
            </a:ln>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322E6A9B-9018-4F00-97AA-854FDCF8CDAD}"/>
                </a:ext>
              </a:extLst>
            </p:cNvPr>
            <p:cNvCxnSpPr>
              <a:cxnSpLocks/>
            </p:cNvCxnSpPr>
            <p:nvPr/>
          </p:nvCxnSpPr>
          <p:spPr bwMode="white">
            <a:xfrm flipV="1">
              <a:off x="942975" y="762000"/>
              <a:ext cx="0" cy="3057525"/>
            </a:xfrm>
            <a:prstGeom prst="line">
              <a:avLst/>
            </a:prstGeom>
            <a:ln>
              <a:solidFill>
                <a:schemeClr val="bg1">
                  <a:alpha val="63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4BCCD207-4A0F-4D3D-9325-E03163EC28D6}"/>
                </a:ext>
              </a:extLst>
            </p:cNvPr>
            <p:cNvCxnSpPr/>
            <p:nvPr/>
          </p:nvCxnSpPr>
          <p:spPr bwMode="white">
            <a:xfrm>
              <a:off x="942974" y="762000"/>
              <a:ext cx="2209800" cy="0"/>
            </a:xfrm>
            <a:prstGeom prst="straightConnector1">
              <a:avLst/>
            </a:prstGeom>
            <a:ln>
              <a:solidFill>
                <a:schemeClr val="bg1">
                  <a:alpha val="63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D70C3325-BB31-4612-9C80-94B32B592862}"/>
                </a:ext>
              </a:extLst>
            </p:cNvPr>
            <p:cNvCxnSpPr/>
            <p:nvPr/>
          </p:nvCxnSpPr>
          <p:spPr bwMode="white">
            <a:xfrm>
              <a:off x="7716715" y="3819525"/>
              <a:ext cx="3528000" cy="0"/>
            </a:xfrm>
            <a:prstGeom prst="line">
              <a:avLst/>
            </a:prstGeom>
            <a:ln>
              <a:solidFill>
                <a:schemeClr val="bg1">
                  <a:alpha val="63000"/>
                </a:schemeClr>
              </a:solidFill>
              <a:prstDash val="solid"/>
            </a:ln>
          </p:spPr>
          <p:style>
            <a:lnRef idx="1">
              <a:schemeClr val="dk1"/>
            </a:lnRef>
            <a:fillRef idx="0">
              <a:schemeClr val="dk1"/>
            </a:fillRef>
            <a:effectRef idx="0">
              <a:schemeClr val="dk1"/>
            </a:effectRef>
            <a:fontRef idx="minor">
              <a:schemeClr val="tx1"/>
            </a:fontRef>
          </p:style>
        </p:cxnSp>
        <p:cxnSp>
          <p:nvCxnSpPr>
            <p:cNvPr id="11" name="Conector recto de flecha 10">
              <a:extLst>
                <a:ext uri="{FF2B5EF4-FFF2-40B4-BE49-F238E27FC236}">
                  <a16:creationId xmlns:a16="http://schemas.microsoft.com/office/drawing/2014/main" id="{A3833A57-3DDD-41F3-88A1-C20FCAA46845}"/>
                </a:ext>
              </a:extLst>
            </p:cNvPr>
            <p:cNvCxnSpPr/>
            <p:nvPr/>
          </p:nvCxnSpPr>
          <p:spPr bwMode="white">
            <a:xfrm>
              <a:off x="942974" y="3819526"/>
              <a:ext cx="3636000" cy="0"/>
            </a:xfrm>
            <a:prstGeom prst="straightConnector1">
              <a:avLst/>
            </a:prstGeom>
            <a:ln>
              <a:solidFill>
                <a:schemeClr val="bg1">
                  <a:alpha val="63000"/>
                </a:schemeClr>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3" name="Título 2">
            <a:extLst>
              <a:ext uri="{FF2B5EF4-FFF2-40B4-BE49-F238E27FC236}">
                <a16:creationId xmlns:a16="http://schemas.microsoft.com/office/drawing/2014/main" id="{98DA4ED5-D2AA-4A50-8739-CBD0C97716D0}"/>
              </a:ext>
            </a:extLst>
          </p:cNvPr>
          <p:cNvSpPr>
            <a:spLocks noGrp="1"/>
          </p:cNvSpPr>
          <p:nvPr>
            <p:ph type="title"/>
          </p:nvPr>
        </p:nvSpPr>
        <p:spPr bwMode="white">
          <a:xfrm>
            <a:off x="0" y="136661"/>
            <a:ext cx="12039600" cy="1531272"/>
          </a:xfrm>
        </p:spPr>
        <p:txBody>
          <a:bodyPr rtlCol="0">
            <a:noAutofit/>
          </a:bodyPr>
          <a:lstStyle/>
          <a:p>
            <a:pPr rtl="0"/>
            <a:r>
              <a:rPr lang="es-ES" sz="4900" dirty="0">
                <a:solidFill>
                  <a:schemeClr val="accent3">
                    <a:lumMod val="60000"/>
                    <a:lumOff val="40000"/>
                  </a:schemeClr>
                </a:solidFill>
                <a:latin typeface="Algerian" panose="04020705040A02060702" pitchFamily="82" charset="0"/>
                <a:ea typeface="Microsoft YaHei UI" panose="020B0503020204020204" pitchFamily="34" charset="-122"/>
              </a:rPr>
              <a:t>4.CONCLUCIONES </a:t>
            </a:r>
            <a:br>
              <a:rPr lang="es-ES" altLang="ja-JP" sz="4900" dirty="0">
                <a:solidFill>
                  <a:prstClr val="white"/>
                </a:solidFill>
              </a:rPr>
            </a:br>
            <a:r>
              <a:rPr lang="es-ES" altLang="ja-JP" sz="2400" dirty="0">
                <a:solidFill>
                  <a:prstClr val="white"/>
                </a:solidFill>
              </a:rPr>
              <a:t> </a:t>
            </a:r>
            <a:br>
              <a:rPr lang="es-ES" altLang="ja-JP" sz="3600" dirty="0">
                <a:solidFill>
                  <a:prstClr val="white"/>
                </a:solidFill>
              </a:rPr>
            </a:br>
            <a:endParaRPr lang="es-ES" sz="4000" dirty="0"/>
          </a:p>
        </p:txBody>
      </p:sp>
      <p:sp>
        <p:nvSpPr>
          <p:cNvPr id="2" name="Marcador de contenido 1"/>
          <p:cNvSpPr>
            <a:spLocks noGrp="1"/>
          </p:cNvSpPr>
          <p:nvPr>
            <p:ph idx="1"/>
          </p:nvPr>
        </p:nvSpPr>
        <p:spPr>
          <a:xfrm>
            <a:off x="996974" y="1898932"/>
            <a:ext cx="10301741" cy="2982238"/>
          </a:xfrm>
        </p:spPr>
        <p:txBody>
          <a:bodyPr>
            <a:normAutofit/>
          </a:bodyPr>
          <a:lstStyle/>
          <a:p>
            <a:r>
              <a:rPr lang="es-BO" dirty="0">
                <a:solidFill>
                  <a:schemeClr val="accent2">
                    <a:lumMod val="60000"/>
                    <a:lumOff val="40000"/>
                  </a:schemeClr>
                </a:solidFill>
                <a:latin typeface="Algerian" panose="04020705040A02060702" pitchFamily="82" charset="0"/>
              </a:rPr>
              <a:t>Este proyecto nos proporcionó una valiosa experiencia en el diseño de bases de datos complejas, destacando la importancia de la planificación detallada y la resolución de desafíos para garantizar la robustez del sistema. La mejora continua y la adaptabilidad son clave para enfrentar futuros proyectos similares.</a:t>
            </a:r>
          </a:p>
          <a:p>
            <a:endParaRPr lang="es-BO" dirty="0"/>
          </a:p>
        </p:txBody>
      </p:sp>
    </p:spTree>
    <p:extLst>
      <p:ext uri="{BB962C8B-B14F-4D97-AF65-F5344CB8AC3E}">
        <p14:creationId xmlns:p14="http://schemas.microsoft.com/office/powerpoint/2010/main" val="1029073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98DCA46-603B-4178-8707-30E192CE6B8D}"/>
              </a:ext>
            </a:extLst>
          </p:cNvPr>
          <p:cNvSpPr>
            <a:spLocks noGrp="1"/>
          </p:cNvSpPr>
          <p:nvPr>
            <p:ph type="title"/>
          </p:nvPr>
        </p:nvSpPr>
        <p:spPr/>
        <p:txBody>
          <a:bodyPr rtlCol="0">
            <a:normAutofit/>
          </a:bodyPr>
          <a:lstStyle/>
          <a:p>
            <a:pPr rtl="0"/>
            <a:endParaRPr lang="es-ES" dirty="0"/>
          </a:p>
        </p:txBody>
      </p:sp>
      <p:sp>
        <p:nvSpPr>
          <p:cNvPr id="8" name="Cuadro de texto 7">
            <a:hlinkClick r:id="rId3"/>
            <a:extLst>
              <a:ext uri="{FF2B5EF4-FFF2-40B4-BE49-F238E27FC236}">
                <a16:creationId xmlns:a16="http://schemas.microsoft.com/office/drawing/2014/main" id="{5FC6C278-4035-446A-A94B-030E792FDDF5}"/>
              </a:ext>
            </a:extLst>
          </p:cNvPr>
          <p:cNvSpPr txBox="1"/>
          <p:nvPr/>
        </p:nvSpPr>
        <p:spPr>
          <a:xfrm>
            <a:off x="623888" y="1926103"/>
            <a:ext cx="4024312" cy="2579221"/>
          </a:xfrm>
          <a:prstGeom prst="rect">
            <a:avLst/>
          </a:prstGeom>
          <a:noFill/>
        </p:spPr>
        <p:txBody>
          <a:bodyPr wrap="square" rtlCol="0">
            <a:noAutofit/>
          </a:bodyPr>
          <a:lstStyle/>
          <a:p>
            <a:pPr algn="ctr" rtl="0"/>
            <a:r>
              <a:rPr lang="es-ES" sz="6000" u="sng" dirty="0">
                <a:solidFill>
                  <a:srgbClr val="FF0000"/>
                </a:solidFill>
                <a:latin typeface="Algerian" panose="04020705040A02060702" pitchFamily="82" charset="0"/>
              </a:rPr>
              <a:t> </a:t>
            </a: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
            <a:ext cx="12192001" cy="6772275"/>
          </a:xfrm>
          <a:prstGeom prst="rect">
            <a:avLst/>
          </a:prstGeom>
        </p:spPr>
      </p:pic>
      <p:sp>
        <p:nvSpPr>
          <p:cNvPr id="3" name="Rectángulo 2"/>
          <p:cNvSpPr/>
          <p:nvPr/>
        </p:nvSpPr>
        <p:spPr>
          <a:xfrm>
            <a:off x="53445" y="2670502"/>
            <a:ext cx="5165197" cy="1323439"/>
          </a:xfrm>
          <a:prstGeom prst="rect">
            <a:avLst/>
          </a:prstGeom>
        </p:spPr>
        <p:txBody>
          <a:bodyPr wrap="none">
            <a:spAutoFit/>
          </a:bodyPr>
          <a:lstStyle/>
          <a:p>
            <a:r>
              <a:rPr lang="es-ES" sz="8000" u="sng" dirty="0">
                <a:solidFill>
                  <a:schemeClr val="accent1">
                    <a:lumMod val="40000"/>
                    <a:lumOff val="60000"/>
                  </a:schemeClr>
                </a:solidFill>
                <a:latin typeface="Algerian" panose="04020705040A02060702" pitchFamily="82" charset="0"/>
              </a:rPr>
              <a:t>QUIMERAS</a:t>
            </a:r>
            <a:endParaRPr lang="es-BO" sz="8000" dirty="0">
              <a:solidFill>
                <a:schemeClr val="accent1">
                  <a:lumMod val="40000"/>
                  <a:lumOff val="60000"/>
                </a:schemeClr>
              </a:solidFill>
            </a:endParaRPr>
          </a:p>
        </p:txBody>
      </p:sp>
      <p:sp>
        <p:nvSpPr>
          <p:cNvPr id="5" name="Rectángulo 4"/>
          <p:cNvSpPr/>
          <p:nvPr/>
        </p:nvSpPr>
        <p:spPr>
          <a:xfrm>
            <a:off x="-1" y="129710"/>
            <a:ext cx="11210925" cy="1323439"/>
          </a:xfrm>
          <a:prstGeom prst="rect">
            <a:avLst/>
          </a:prstGeom>
        </p:spPr>
        <p:txBody>
          <a:bodyPr wrap="square">
            <a:spAutoFit/>
          </a:bodyPr>
          <a:lstStyle/>
          <a:p>
            <a:r>
              <a:rPr lang="es-ES" sz="4000" dirty="0">
                <a:solidFill>
                  <a:srgbClr val="FFFF00"/>
                </a:solidFill>
                <a:latin typeface="Algerian" panose="04020705040A02060702" pitchFamily="82" charset="0"/>
              </a:rPr>
              <a:t>MUCHAS GRACIAS POR SU ATENCION.</a:t>
            </a:r>
          </a:p>
          <a:p>
            <a:r>
              <a:rPr lang="es-ES" sz="4000" dirty="0">
                <a:solidFill>
                  <a:srgbClr val="FFFF00"/>
                </a:solidFill>
                <a:latin typeface="Algerian" panose="04020705040A02060702" pitchFamily="82" charset="0"/>
              </a:rPr>
              <a:t>ESTA FUE LA PRECENTACION DE EL GRUPO </a:t>
            </a:r>
            <a:endParaRPr lang="es-BO" sz="4000" dirty="0">
              <a:solidFill>
                <a:srgbClr val="FFFF00"/>
              </a:solidFill>
              <a:latin typeface="Algerian" panose="04020705040A02060702" pitchFamily="82" charset="0"/>
            </a:endParaRPr>
          </a:p>
        </p:txBody>
      </p:sp>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9490" y="1452086"/>
            <a:ext cx="5172075" cy="5158264"/>
          </a:xfrm>
          <a:prstGeom prst="rect">
            <a:avLst/>
          </a:prstGeom>
        </p:spPr>
      </p:pic>
    </p:spTree>
    <p:extLst>
      <p:ext uri="{BB962C8B-B14F-4D97-AF65-F5344CB8AC3E}">
        <p14:creationId xmlns:p14="http://schemas.microsoft.com/office/powerpoint/2010/main" val="2394598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Partículas">
            <a:extLst>
              <a:ext uri="{FF2B5EF4-FFF2-40B4-BE49-F238E27FC236}">
                <a16:creationId xmlns:a16="http://schemas.microsoft.com/office/drawing/2014/main" id="{BB329AFD-4001-4225-B4F5-525CAC51680F}"/>
              </a:ext>
            </a:extLst>
          </p:cNvPr>
          <p:cNvPicPr>
            <a:picLocks noChangeAspect="1"/>
          </p:cNvPicPr>
          <p:nvPr/>
        </p:nvPicPr>
        <p:blipFill>
          <a:blip r:embed="rId3"/>
          <a:stretch>
            <a:fillRect/>
          </a:stretch>
        </p:blipFill>
        <p:spPr>
          <a:xfrm>
            <a:off x="0" y="0"/>
            <a:ext cx="12192000" cy="6858000"/>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1924" cy="6858000"/>
          </a:xfrm>
          <a:prstGeom prst="rect">
            <a:avLst/>
          </a:prstGeom>
        </p:spPr>
      </p:pic>
      <p:sp>
        <p:nvSpPr>
          <p:cNvPr id="7" name="Marcador de contenido 6"/>
          <p:cNvSpPr>
            <a:spLocks noGrp="1"/>
          </p:cNvSpPr>
          <p:nvPr>
            <p:ph sz="quarter" idx="13"/>
          </p:nvPr>
        </p:nvSpPr>
        <p:spPr/>
        <p:txBody>
          <a:bodyPr/>
          <a:lstStyle/>
          <a:p>
            <a:endParaRPr lang="es-BO" dirty="0"/>
          </a:p>
        </p:txBody>
      </p:sp>
    </p:spTree>
    <p:extLst>
      <p:ext uri="{BB962C8B-B14F-4D97-AF65-F5344CB8AC3E}">
        <p14:creationId xmlns:p14="http://schemas.microsoft.com/office/powerpoint/2010/main" val="893866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Escritura ">
            <a:extLst>
              <a:ext uri="{FF2B5EF4-FFF2-40B4-BE49-F238E27FC236}">
                <a16:creationId xmlns:a16="http://schemas.microsoft.com/office/drawing/2014/main" id="{CE1293AF-DFA5-4882-8DAC-72FBB3B37524}"/>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Marcador de contenido 2">
            <a:extLst>
              <a:ext uri="{FF2B5EF4-FFF2-40B4-BE49-F238E27FC236}">
                <a16:creationId xmlns:a16="http://schemas.microsoft.com/office/drawing/2014/main" id="{77A69C07-E345-4689-9860-2FCD3A595308}"/>
              </a:ext>
            </a:extLst>
          </p:cNvPr>
          <p:cNvSpPr>
            <a:spLocks noGrp="1"/>
          </p:cNvSpPr>
          <p:nvPr>
            <p:ph idx="1"/>
          </p:nvPr>
        </p:nvSpPr>
        <p:spPr>
          <a:xfrm>
            <a:off x="2114149" y="5927196"/>
            <a:ext cx="9486900" cy="474294"/>
          </a:xfrm>
        </p:spPr>
        <p:txBody>
          <a:bodyPr rtlCol="0">
            <a:normAutofit/>
          </a:bodyPr>
          <a:lstStyle/>
          <a:p>
            <a:pPr marL="0" lvl="0" indent="0" rtl="0">
              <a:buNone/>
            </a:pPr>
            <a:r>
              <a:rPr lang="es-ES" sz="2000" dirty="0">
                <a:solidFill>
                  <a:prstClr val="white"/>
                </a:solidFill>
              </a:rPr>
              <a:t>Isabel Allende: autora chilena</a:t>
            </a:r>
          </a:p>
          <a:p>
            <a:pPr marL="0" lvl="0" indent="0" algn="ctr" rtl="0">
              <a:buNone/>
            </a:pPr>
            <a:endParaRPr lang="es-ES" sz="2000" dirty="0">
              <a:solidFill>
                <a:prstClr val="white"/>
              </a:solidFill>
            </a:endParaRPr>
          </a:p>
          <a:p>
            <a:pPr rtl="0"/>
            <a:endParaRPr lang="es-ES" dirty="0"/>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3001" y="0"/>
            <a:ext cx="8509000" cy="6858000"/>
          </a:xfrm>
          <a:prstGeom prst="rect">
            <a:avLst/>
          </a:prstGeom>
        </p:spPr>
      </p:pic>
    </p:spTree>
    <p:extLst>
      <p:ext uri="{BB962C8B-B14F-4D97-AF65-F5344CB8AC3E}">
        <p14:creationId xmlns:p14="http://schemas.microsoft.com/office/powerpoint/2010/main" val="1701580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rretera entre los árboles">
            <a:extLst>
              <a:ext uri="{FF2B5EF4-FFF2-40B4-BE49-F238E27FC236}">
                <a16:creationId xmlns:a16="http://schemas.microsoft.com/office/drawing/2014/main" id="{3B56E8F1-79AE-4137-818D-2C937FFB046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220133" y="0"/>
            <a:ext cx="12192000" cy="6858000"/>
          </a:xfrm>
          <a:prstGeom prst="rect">
            <a:avLst/>
          </a:prstGeom>
        </p:spPr>
      </p:pic>
      <p:pic>
        <p:nvPicPr>
          <p:cNvPr id="10" name="Marcador de contenido 9"/>
          <p:cNvPicPr>
            <a:picLocks noGrp="1" noChangeAspect="1"/>
          </p:cNvPicPr>
          <p:nvPr>
            <p:ph sz="quarter" idx="13"/>
          </p:nvPr>
        </p:nvPicPr>
        <p:blipFill>
          <a:blip r:embed="rId5">
            <a:extLst>
              <a:ext uri="{28A0092B-C50C-407E-A947-70E740481C1C}">
                <a14:useLocalDpi xmlns:a14="http://schemas.microsoft.com/office/drawing/2010/main" val="0"/>
              </a:ext>
            </a:extLst>
          </a:blip>
          <a:stretch>
            <a:fillRect/>
          </a:stretch>
        </p:blipFill>
        <p:spPr>
          <a:xfrm>
            <a:off x="2015067" y="2429933"/>
            <a:ext cx="8356599" cy="4351867"/>
          </a:xfrm>
        </p:spPr>
      </p:pic>
    </p:spTree>
    <p:extLst>
      <p:ext uri="{BB962C8B-B14F-4D97-AF65-F5344CB8AC3E}">
        <p14:creationId xmlns:p14="http://schemas.microsoft.com/office/powerpoint/2010/main" val="3761375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Sueños">
            <a:extLst>
              <a:ext uri="{FF2B5EF4-FFF2-40B4-BE49-F238E27FC236}">
                <a16:creationId xmlns:a16="http://schemas.microsoft.com/office/drawing/2014/main" id="{FBA77B1F-F15D-4541-9550-8F9BFE15D5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534" y="0"/>
            <a:ext cx="12192000" cy="6858000"/>
          </a:xfrm>
          <a:prstGeom prst="rect">
            <a:avLst/>
          </a:prstGeom>
        </p:spPr>
      </p:pic>
      <p:sp>
        <p:nvSpPr>
          <p:cNvPr id="2" name="Título 1">
            <a:extLst>
              <a:ext uri="{FF2B5EF4-FFF2-40B4-BE49-F238E27FC236}">
                <a16:creationId xmlns:a16="http://schemas.microsoft.com/office/drawing/2014/main" id="{53717DA3-FFE1-46D9-B7C8-009877ACD7EB}"/>
              </a:ext>
            </a:extLst>
          </p:cNvPr>
          <p:cNvSpPr>
            <a:spLocks noGrp="1"/>
          </p:cNvSpPr>
          <p:nvPr>
            <p:ph type="title"/>
          </p:nvPr>
        </p:nvSpPr>
        <p:spPr bwMode="white">
          <a:xfrm>
            <a:off x="745877" y="95249"/>
            <a:ext cx="10588873" cy="2089151"/>
          </a:xfrm>
        </p:spPr>
        <p:txBody>
          <a:bodyPr rtlCol="0">
            <a:noAutofit/>
          </a:bodyPr>
          <a:lstStyle/>
          <a:p>
            <a:pPr>
              <a:lnSpc>
                <a:spcPct val="100000"/>
              </a:lnSpc>
            </a:pPr>
            <a:r>
              <a:rPr lang="es-ES" sz="5400" dirty="0">
                <a:solidFill>
                  <a:schemeClr val="accent3">
                    <a:lumMod val="40000"/>
                    <a:lumOff val="60000"/>
                  </a:schemeClr>
                </a:solidFill>
                <a:latin typeface="Algerian" panose="04020705040A02060702" pitchFamily="82" charset="0"/>
              </a:rPr>
              <a:t>2.Análisis y diseño de la Base de Datos</a:t>
            </a:r>
            <a:br>
              <a:rPr lang="es-ES" sz="5400" dirty="0">
                <a:solidFill>
                  <a:prstClr val="white"/>
                </a:solidFill>
                <a:latin typeface="Algerian" panose="04020705040A02060702" pitchFamily="82" charset="0"/>
                <a:ea typeface="+mn-ea"/>
                <a:cs typeface="+mn-cs"/>
              </a:rPr>
            </a:br>
            <a:r>
              <a:rPr lang="es-ES" sz="5400" dirty="0">
                <a:solidFill>
                  <a:prstClr val="white"/>
                </a:solidFill>
                <a:latin typeface="Algerian" panose="04020705040A02060702" pitchFamily="82" charset="0"/>
                <a:ea typeface="+mn-ea"/>
                <a:cs typeface="+mn-cs"/>
              </a:rPr>
              <a:t>. </a:t>
            </a:r>
            <a:endParaRPr lang="es-ES" sz="5400" dirty="0">
              <a:latin typeface="Algerian" panose="04020705040A02060702" pitchFamily="82" charset="0"/>
            </a:endParaRPr>
          </a:p>
        </p:txBody>
      </p:sp>
      <p:sp>
        <p:nvSpPr>
          <p:cNvPr id="7" name="Título 1">
            <a:extLst>
              <a:ext uri="{FF2B5EF4-FFF2-40B4-BE49-F238E27FC236}">
                <a16:creationId xmlns:a16="http://schemas.microsoft.com/office/drawing/2014/main" id="{3D7EC4A0-7CEB-FF45-B9FA-1E685F660C7E}"/>
              </a:ext>
            </a:extLst>
          </p:cNvPr>
          <p:cNvSpPr txBox="1">
            <a:spLocks/>
          </p:cNvSpPr>
          <p:nvPr/>
        </p:nvSpPr>
        <p:spPr bwMode="white">
          <a:xfrm>
            <a:off x="101427" y="1728663"/>
            <a:ext cx="10588873" cy="3071937"/>
          </a:xfrm>
          <a:prstGeom prst="rect">
            <a:avLst/>
          </a:prstGeom>
        </p:spPr>
        <p:txBody>
          <a:bodyPr vert="horz" lIns="91440" tIns="45720" rIns="91440" bIns="45720" rtlCol="0" anchor="t" anchorCtr="0">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dirty="0">
                <a:solidFill>
                  <a:schemeClr val="accent3">
                    <a:lumMod val="40000"/>
                    <a:lumOff val="60000"/>
                  </a:schemeClr>
                </a:solidFill>
                <a:latin typeface="Algerian" panose="04020705040A02060702" pitchFamily="82" charset="0"/>
              </a:rPr>
              <a:t>A).Contexto de la Base de Datos:</a:t>
            </a:r>
          </a:p>
          <a:p>
            <a:pPr>
              <a:lnSpc>
                <a:spcPct val="100000"/>
              </a:lnSpc>
            </a:pPr>
            <a:r>
              <a:rPr lang="es-ES" dirty="0">
                <a:solidFill>
                  <a:schemeClr val="accent3">
                    <a:lumMod val="40000"/>
                    <a:lumOff val="60000"/>
                  </a:schemeClr>
                </a:solidFill>
                <a:latin typeface="Algerian" panose="04020705040A02060702" pitchFamily="82" charset="0"/>
              </a:rPr>
              <a:t>Dada la situación de reservar hoteles para un viaje </a:t>
            </a:r>
          </a:p>
          <a:p>
            <a:pPr algn="ctr">
              <a:lnSpc>
                <a:spcPct val="100000"/>
              </a:lnSpc>
            </a:pPr>
            <a:r>
              <a:rPr lang="es-ES" dirty="0">
                <a:solidFill>
                  <a:schemeClr val="accent3">
                    <a:lumMod val="40000"/>
                    <a:lumOff val="60000"/>
                  </a:schemeClr>
                </a:solidFill>
                <a:latin typeface="Algerian" panose="04020705040A02060702" pitchFamily="82" charset="0"/>
              </a:rPr>
              <a:t>Identificamos que le nombre adecuado para la base de datos deberá ser </a:t>
            </a:r>
            <a:r>
              <a:rPr lang="es-ES" sz="10400" dirty="0">
                <a:solidFill>
                  <a:srgbClr val="00B050"/>
                </a:solidFill>
                <a:latin typeface="Algerian" panose="04020705040A02060702" pitchFamily="82" charset="0"/>
              </a:rPr>
              <a:t>[APP_DB_VIAJES]</a:t>
            </a:r>
          </a:p>
          <a:p>
            <a:pPr>
              <a:lnSpc>
                <a:spcPct val="100000"/>
              </a:lnSpc>
            </a:pPr>
            <a:endParaRPr lang="es-ES" dirty="0">
              <a:solidFill>
                <a:schemeClr val="accent3">
                  <a:lumMod val="40000"/>
                  <a:lumOff val="60000"/>
                </a:schemeClr>
              </a:solidFill>
              <a:latin typeface="Algerian" panose="04020705040A02060702" pitchFamily="82" charset="0"/>
            </a:endParaRPr>
          </a:p>
        </p:txBody>
      </p:sp>
      <p:pic>
        <p:nvPicPr>
          <p:cNvPr id="13" name="Marcador de contenido 12"/>
          <p:cNvPicPr>
            <a:picLocks noGrp="1" noChangeAspect="1"/>
          </p:cNvPicPr>
          <p:nvPr>
            <p:ph sz="quarter" idx="13"/>
          </p:nvPr>
        </p:nvPicPr>
        <p:blipFill>
          <a:blip r:embed="rId4"/>
          <a:stretch>
            <a:fillRect/>
          </a:stretch>
        </p:blipFill>
        <p:spPr>
          <a:xfrm>
            <a:off x="6162626" y="4419600"/>
            <a:ext cx="5910840" cy="2438400"/>
          </a:xfrm>
          <a:prstGeom prst="rect">
            <a:avLst/>
          </a:prstGeom>
        </p:spPr>
      </p:pic>
    </p:spTree>
    <p:extLst>
      <p:ext uri="{BB962C8B-B14F-4D97-AF65-F5344CB8AC3E}">
        <p14:creationId xmlns:p14="http://schemas.microsoft.com/office/powerpoint/2010/main" val="3197869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e diferente">
            <a:extLst>
              <a:ext uri="{FF2B5EF4-FFF2-40B4-BE49-F238E27FC236}">
                <a16:creationId xmlns:a16="http://schemas.microsoft.com/office/drawing/2014/main" id="{4CEAC354-1EC4-4B1C-8785-9E71798AB077}"/>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Marcador de contenido 2">
            <a:extLst>
              <a:ext uri="{FF2B5EF4-FFF2-40B4-BE49-F238E27FC236}">
                <a16:creationId xmlns:a16="http://schemas.microsoft.com/office/drawing/2014/main" id="{310B3E69-F089-4A7C-8B08-289AF6C2E933}"/>
              </a:ext>
            </a:extLst>
          </p:cNvPr>
          <p:cNvSpPr>
            <a:spLocks noGrp="1"/>
          </p:cNvSpPr>
          <p:nvPr>
            <p:ph idx="1"/>
          </p:nvPr>
        </p:nvSpPr>
        <p:spPr/>
        <p:txBody>
          <a:bodyPr rtlCol="0"/>
          <a:lstStyle/>
          <a:p>
            <a:pPr marL="0" lvl="0" indent="0" rtl="0">
              <a:buNone/>
            </a:pPr>
            <a:r>
              <a:rPr lang="es-ES" sz="2000">
                <a:solidFill>
                  <a:prstClr val="white"/>
                </a:solidFill>
              </a:rPr>
              <a:t>Maya Angelou: poeta americana</a:t>
            </a:r>
          </a:p>
          <a:p>
            <a:pPr marL="0" lvl="0" indent="0" rtl="0">
              <a:buNone/>
            </a:pPr>
            <a:endParaRPr lang="es-ES" sz="2000">
              <a:solidFill>
                <a:prstClr val="white"/>
              </a:solidFill>
            </a:endParaRPr>
          </a:p>
          <a:p>
            <a:pPr marL="0" indent="0" rtl="0">
              <a:buNone/>
            </a:pPr>
            <a:endParaRPr lang="es-ES"/>
          </a:p>
        </p:txBody>
      </p:sp>
      <p:sp>
        <p:nvSpPr>
          <p:cNvPr id="2" name="Título 1">
            <a:extLst>
              <a:ext uri="{FF2B5EF4-FFF2-40B4-BE49-F238E27FC236}">
                <a16:creationId xmlns:a16="http://schemas.microsoft.com/office/drawing/2014/main" id="{0BA1B3B2-A10C-4D76-BB3E-0045C73F2C63}"/>
              </a:ext>
            </a:extLst>
          </p:cNvPr>
          <p:cNvSpPr>
            <a:spLocks noGrp="1"/>
          </p:cNvSpPr>
          <p:nvPr>
            <p:ph type="title"/>
          </p:nvPr>
        </p:nvSpPr>
        <p:spPr bwMode="white"/>
        <p:txBody>
          <a:bodyPr rtlCol="0"/>
          <a:lstStyle/>
          <a:p>
            <a:r>
              <a:rPr lang="es-BO" dirty="0">
                <a:solidFill>
                  <a:schemeClr val="accent3">
                    <a:lumMod val="60000"/>
                    <a:lumOff val="40000"/>
                  </a:schemeClr>
                </a:solidFill>
                <a:latin typeface="Algerian" panose="04020705040A02060702" pitchFamily="82" charset="0"/>
              </a:rPr>
              <a:t>b. Entidades/tablas de sistema:</a:t>
            </a:r>
            <a:br>
              <a:rPr lang="es-ES" dirty="0">
                <a:solidFill>
                  <a:prstClr val="white"/>
                </a:solidFill>
                <a:latin typeface="Cambria" panose="02040503050406030204" pitchFamily="18" charset="0"/>
                <a:ea typeface="Cambria" panose="02040503050406030204" pitchFamily="18" charset="0"/>
              </a:rPr>
            </a:br>
            <a:r>
              <a:rPr lang="es-ES" sz="1100" dirty="0">
                <a:solidFill>
                  <a:prstClr val="white"/>
                </a:solidFill>
                <a:latin typeface="Cambria" panose="02040503050406030204" pitchFamily="18" charset="0"/>
                <a:ea typeface="Cambria" panose="02040503050406030204" pitchFamily="18" charset="0"/>
              </a:rPr>
              <a:t> </a:t>
            </a:r>
            <a:br>
              <a:rPr lang="es-ES" dirty="0">
                <a:solidFill>
                  <a:prstClr val="white"/>
                </a:solidFill>
                <a:latin typeface="Cambria" panose="02040503050406030204" pitchFamily="18" charset="0"/>
                <a:ea typeface="Cambria" panose="02040503050406030204" pitchFamily="18" charset="0"/>
              </a:rPr>
            </a:br>
            <a:endParaRPr lang="es-ES" dirty="0"/>
          </a:p>
        </p:txBody>
      </p:sp>
      <p:pic>
        <p:nvPicPr>
          <p:cNvPr id="4" name="Imagen 3"/>
          <p:cNvPicPr>
            <a:picLocks noChangeAspect="1"/>
          </p:cNvPicPr>
          <p:nvPr/>
        </p:nvPicPr>
        <p:blipFill>
          <a:blip r:embed="rId5"/>
          <a:stretch>
            <a:fillRect/>
          </a:stretch>
        </p:blipFill>
        <p:spPr>
          <a:xfrm>
            <a:off x="1058333" y="1506227"/>
            <a:ext cx="9922934" cy="4318840"/>
          </a:xfrm>
          <a:prstGeom prst="rect">
            <a:avLst/>
          </a:prstGeom>
        </p:spPr>
      </p:pic>
    </p:spTree>
    <p:extLst>
      <p:ext uri="{BB962C8B-B14F-4D97-AF65-F5344CB8AC3E}">
        <p14:creationId xmlns:p14="http://schemas.microsoft.com/office/powerpoint/2010/main" val="3685660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e diferente">
            <a:extLst>
              <a:ext uri="{FF2B5EF4-FFF2-40B4-BE49-F238E27FC236}">
                <a16:creationId xmlns:a16="http://schemas.microsoft.com/office/drawing/2014/main" id="{4CEAC354-1EC4-4B1C-8785-9E71798AB077}"/>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Marcador de contenido 2">
            <a:extLst>
              <a:ext uri="{FF2B5EF4-FFF2-40B4-BE49-F238E27FC236}">
                <a16:creationId xmlns:a16="http://schemas.microsoft.com/office/drawing/2014/main" id="{310B3E69-F089-4A7C-8B08-289AF6C2E933}"/>
              </a:ext>
            </a:extLst>
          </p:cNvPr>
          <p:cNvSpPr>
            <a:spLocks noGrp="1"/>
          </p:cNvSpPr>
          <p:nvPr>
            <p:ph idx="1"/>
          </p:nvPr>
        </p:nvSpPr>
        <p:spPr/>
        <p:txBody>
          <a:bodyPr rtlCol="0"/>
          <a:lstStyle/>
          <a:p>
            <a:pPr marL="0" lvl="0" indent="0" rtl="0">
              <a:buNone/>
            </a:pPr>
            <a:r>
              <a:rPr lang="es-ES" sz="2000">
                <a:solidFill>
                  <a:prstClr val="white"/>
                </a:solidFill>
              </a:rPr>
              <a:t>Maya Angelou: poeta americana</a:t>
            </a:r>
          </a:p>
          <a:p>
            <a:pPr marL="0" lvl="0" indent="0" rtl="0">
              <a:buNone/>
            </a:pPr>
            <a:endParaRPr lang="es-ES" sz="2000">
              <a:solidFill>
                <a:prstClr val="white"/>
              </a:solidFill>
            </a:endParaRPr>
          </a:p>
          <a:p>
            <a:pPr marL="0" indent="0" rtl="0">
              <a:buNone/>
            </a:pPr>
            <a:endParaRPr lang="es-ES"/>
          </a:p>
        </p:txBody>
      </p:sp>
      <p:sp>
        <p:nvSpPr>
          <p:cNvPr id="2" name="Título 1">
            <a:extLst>
              <a:ext uri="{FF2B5EF4-FFF2-40B4-BE49-F238E27FC236}">
                <a16:creationId xmlns:a16="http://schemas.microsoft.com/office/drawing/2014/main" id="{0BA1B3B2-A10C-4D76-BB3E-0045C73F2C63}"/>
              </a:ext>
            </a:extLst>
          </p:cNvPr>
          <p:cNvSpPr>
            <a:spLocks noGrp="1"/>
          </p:cNvSpPr>
          <p:nvPr>
            <p:ph type="title"/>
          </p:nvPr>
        </p:nvSpPr>
        <p:spPr bwMode="white"/>
        <p:txBody>
          <a:bodyPr rtlCol="0"/>
          <a:lstStyle/>
          <a:p>
            <a:r>
              <a:rPr lang="es-BO" dirty="0">
                <a:solidFill>
                  <a:schemeClr val="accent3">
                    <a:lumMod val="60000"/>
                    <a:lumOff val="40000"/>
                  </a:schemeClr>
                </a:solidFill>
                <a:latin typeface="Algerian" panose="04020705040A02060702" pitchFamily="82" charset="0"/>
              </a:rPr>
              <a:t>b. Entidades/tablas de sistema:</a:t>
            </a:r>
            <a:br>
              <a:rPr lang="es-ES" dirty="0">
                <a:solidFill>
                  <a:prstClr val="white"/>
                </a:solidFill>
                <a:latin typeface="Cambria" panose="02040503050406030204" pitchFamily="18" charset="0"/>
                <a:ea typeface="Cambria" panose="02040503050406030204" pitchFamily="18" charset="0"/>
              </a:rPr>
            </a:br>
            <a:r>
              <a:rPr lang="es-ES" sz="1100" dirty="0">
                <a:solidFill>
                  <a:prstClr val="white"/>
                </a:solidFill>
                <a:latin typeface="Cambria" panose="02040503050406030204" pitchFamily="18" charset="0"/>
                <a:ea typeface="Cambria" panose="02040503050406030204" pitchFamily="18" charset="0"/>
              </a:rPr>
              <a:t> </a:t>
            </a:r>
            <a:br>
              <a:rPr lang="es-ES" dirty="0">
                <a:solidFill>
                  <a:prstClr val="white"/>
                </a:solidFill>
                <a:latin typeface="Cambria" panose="02040503050406030204" pitchFamily="18" charset="0"/>
                <a:ea typeface="Cambria" panose="02040503050406030204" pitchFamily="18" charset="0"/>
              </a:rPr>
            </a:br>
            <a:endParaRPr lang="es-ES" dirty="0"/>
          </a:p>
        </p:txBody>
      </p:sp>
      <p:pic>
        <p:nvPicPr>
          <p:cNvPr id="5" name="Imagen 4"/>
          <p:cNvPicPr>
            <a:picLocks noChangeAspect="1"/>
          </p:cNvPicPr>
          <p:nvPr/>
        </p:nvPicPr>
        <p:blipFill>
          <a:blip r:embed="rId5"/>
          <a:stretch>
            <a:fillRect/>
          </a:stretch>
        </p:blipFill>
        <p:spPr>
          <a:xfrm>
            <a:off x="838200" y="1400141"/>
            <a:ext cx="10241100" cy="4241800"/>
          </a:xfrm>
          <a:prstGeom prst="rect">
            <a:avLst/>
          </a:prstGeom>
        </p:spPr>
      </p:pic>
    </p:spTree>
    <p:extLst>
      <p:ext uri="{BB962C8B-B14F-4D97-AF65-F5344CB8AC3E}">
        <p14:creationId xmlns:p14="http://schemas.microsoft.com/office/powerpoint/2010/main" val="1941908857"/>
      </p:ext>
    </p:extLst>
  </p:cSld>
  <p:clrMapOvr>
    <a:masterClrMapping/>
  </p:clrMapOvr>
</p:sld>
</file>

<file path=ppt/theme/theme1.xml><?xml version="1.0" encoding="utf-8"?>
<a:theme xmlns:a="http://schemas.openxmlformats.org/drawingml/2006/main" name="Tema de Offic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Defaul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478131_TF44965766" id="{EDF495DA-D7D6-44BA-8623-7E4052DF7E30}" vid="{5B0B2260-B288-4542-A71B-98C2CAD21F0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C68837-E9B7-43EE-9CFC-0A757A811079}">
  <ds:schemaRefs>
    <ds:schemaRef ds:uri="http://schemas.microsoft.com/sharepoint/v3/contenttype/forms"/>
  </ds:schemaRefs>
</ds:datastoreItem>
</file>

<file path=customXml/itemProps2.xml><?xml version="1.0" encoding="utf-8"?>
<ds:datastoreItem xmlns:ds="http://schemas.openxmlformats.org/officeDocument/2006/customXml" ds:itemID="{8C2FBB4B-3FE0-412B-9FCE-52E8043DCDF2}">
  <ds:schemaRefs>
    <ds:schemaRef ds:uri="http://schemas.microsoft.com/office/2006/metadata/properties"/>
    <ds:schemaRef ds:uri="http://www.w3.org/2000/xmlns/"/>
    <ds:schemaRef ds:uri="http://schemas.microsoft.com/sharepoint/v3"/>
    <ds:schemaRef ds:uri="http://www.w3.org/2001/XMLSchema-instance"/>
  </ds:schemaRefs>
</ds:datastoreItem>
</file>

<file path=customXml/itemProps3.xml><?xml version="1.0" encoding="utf-8"?>
<ds:datastoreItem xmlns:ds="http://schemas.openxmlformats.org/officeDocument/2006/customXml" ds:itemID="{6EC874B1-538B-48E0-BA9B-E279870ECD3D}">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6dc4bcd6-49db-4c07-9060-8acfc67cef9f"/>
    <ds:schemaRef ds:uri="fb0879af-3eba-417a-a55a-ffe6dcd6ca77"/>
  </ds:schemaRefs>
</ds:datastoreItem>
</file>

<file path=docProps/app.xml><?xml version="1.0" encoding="utf-8"?>
<Properties xmlns="http://schemas.openxmlformats.org/officeDocument/2006/extended-properties" xmlns:vt="http://schemas.openxmlformats.org/officeDocument/2006/docPropsVTypes">
  <Template>Citas de inspiración</Template>
  <TotalTime>0</TotalTime>
  <Words>1098</Words>
  <Application>Microsoft Office PowerPoint</Application>
  <PresentationFormat>Panorámica</PresentationFormat>
  <Paragraphs>152</Paragraphs>
  <Slides>35</Slides>
  <Notes>35</Notes>
  <HiddenSlides>0</HiddenSlides>
  <MMClips>0</MMClips>
  <ScaleCrop>false</ScaleCrop>
  <HeadingPairs>
    <vt:vector size="4" baseType="variant">
      <vt:variant>
        <vt:lpstr>Tema</vt:lpstr>
      </vt:variant>
      <vt:variant>
        <vt:i4>1</vt:i4>
      </vt:variant>
      <vt:variant>
        <vt:lpstr>Títulos de diapositiva</vt:lpstr>
      </vt:variant>
      <vt:variant>
        <vt:i4>35</vt:i4>
      </vt:variant>
    </vt:vector>
  </HeadingPairs>
  <TitlesOfParts>
    <vt:vector size="36" baseType="lpstr">
      <vt:lpstr>Tema de Office</vt:lpstr>
      <vt:lpstr>BASE DE DATOS PARA AGENCIA DE VIAJES</vt:lpstr>
      <vt:lpstr>Presentación de PowerPoint</vt:lpstr>
      <vt:lpstr>DICEÑO DE LA INTERFAZ Y LA PAGINA WEB   </vt:lpstr>
      <vt:lpstr>Presentación de PowerPoint</vt:lpstr>
      <vt:lpstr>Presentación de PowerPoint</vt:lpstr>
      <vt:lpstr>Presentación de PowerPoint</vt:lpstr>
      <vt:lpstr>2.Análisis y diseño de la Base de Datos . </vt:lpstr>
      <vt:lpstr>b. Entidades/tablas de sistema:   </vt:lpstr>
      <vt:lpstr>b. Entidades/tablas de sistema:   </vt:lpstr>
      <vt:lpstr>b. Entidades/tablas de sistema:   </vt:lpstr>
      <vt:lpstr>b. Entidades/tablas de sistema: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4.CONCLUCIONES    </vt:lpstr>
      <vt:lpstr>4.CONCLUCIONES    </vt:lpstr>
      <vt:lpstr>4.CONCLUCIONES    </vt:lpstr>
      <vt:lpstr>4.CONCLUCIONES    </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 DE DATOS PARA AGENCIA DE VIAJES</dc:title>
  <dc:creator/>
  <cp:lastModifiedBy>KEVIN BRAYAN MENDOZA CHEJO</cp:lastModifiedBy>
  <cp:revision>2</cp:revision>
  <dcterms:created xsi:type="dcterms:W3CDTF">2023-12-03T14:56:03Z</dcterms:created>
  <dcterms:modified xsi:type="dcterms:W3CDTF">2023-12-12T02:29:00Z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